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90" r:id="rId3"/>
    <p:sldId id="291" r:id="rId4"/>
    <p:sldId id="289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1" r:id="rId34"/>
    <p:sldId id="322" r:id="rId35"/>
    <p:sldId id="323" r:id="rId36"/>
    <p:sldId id="324" r:id="rId37"/>
    <p:sldId id="338" r:id="rId38"/>
    <p:sldId id="340" r:id="rId39"/>
    <p:sldId id="349" r:id="rId40"/>
    <p:sldId id="350" r:id="rId41"/>
    <p:sldId id="342" r:id="rId42"/>
    <p:sldId id="343" r:id="rId43"/>
    <p:sldId id="344" r:id="rId44"/>
    <p:sldId id="339" r:id="rId45"/>
    <p:sldId id="345" r:id="rId46"/>
    <p:sldId id="346" r:id="rId47"/>
    <p:sldId id="347" r:id="rId48"/>
    <p:sldId id="348" r:id="rId49"/>
    <p:sldId id="351" r:id="rId50"/>
    <p:sldId id="352" r:id="rId51"/>
    <p:sldId id="353" r:id="rId52"/>
    <p:sldId id="354" r:id="rId53"/>
    <p:sldId id="355" r:id="rId54"/>
    <p:sldId id="356" r:id="rId55"/>
    <p:sldId id="357" r:id="rId56"/>
    <p:sldId id="358" r:id="rId57"/>
    <p:sldId id="359" r:id="rId58"/>
    <p:sldId id="360" r:id="rId59"/>
    <p:sldId id="386" r:id="rId60"/>
    <p:sldId id="341" r:id="rId61"/>
    <p:sldId id="328" r:id="rId62"/>
    <p:sldId id="329" r:id="rId63"/>
    <p:sldId id="330" r:id="rId64"/>
    <p:sldId id="331" r:id="rId65"/>
    <p:sldId id="361" r:id="rId66"/>
    <p:sldId id="362" r:id="rId67"/>
    <p:sldId id="363" r:id="rId68"/>
    <p:sldId id="332" r:id="rId69"/>
    <p:sldId id="333" r:id="rId70"/>
    <p:sldId id="334" r:id="rId71"/>
    <p:sldId id="335" r:id="rId72"/>
    <p:sldId id="364" r:id="rId73"/>
    <p:sldId id="365" r:id="rId74"/>
    <p:sldId id="336" r:id="rId75"/>
    <p:sldId id="366" r:id="rId76"/>
    <p:sldId id="367" r:id="rId77"/>
    <p:sldId id="368" r:id="rId78"/>
    <p:sldId id="369" r:id="rId79"/>
    <p:sldId id="370" r:id="rId80"/>
    <p:sldId id="371" r:id="rId81"/>
    <p:sldId id="372" r:id="rId82"/>
    <p:sldId id="373" r:id="rId83"/>
    <p:sldId id="378" r:id="rId84"/>
    <p:sldId id="387" r:id="rId85"/>
    <p:sldId id="375" r:id="rId86"/>
    <p:sldId id="374" r:id="rId87"/>
    <p:sldId id="377" r:id="rId88"/>
    <p:sldId id="380" r:id="rId89"/>
    <p:sldId id="382" r:id="rId90"/>
    <p:sldId id="384" r:id="rId91"/>
    <p:sldId id="383" r:id="rId92"/>
    <p:sldId id="385" r:id="rId93"/>
    <p:sldId id="288" r:id="rId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20" autoAdjust="0"/>
    <p:restoredTop sz="94660"/>
  </p:normalViewPr>
  <p:slideViewPr>
    <p:cSldViewPr snapToGrid="0">
      <p:cViewPr varScale="1">
        <p:scale>
          <a:sx n="88" d="100"/>
          <a:sy n="88" d="100"/>
        </p:scale>
        <p:origin x="-1138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91A63-7153-4951-8B0E-A63EA22908C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DD4696-988F-4B48-9C8E-03FA161B57BC}">
      <dgm:prSet phldrT="[Text]"/>
      <dgm:spPr/>
      <dgm:t>
        <a:bodyPr/>
        <a:lstStyle/>
        <a:p>
          <a:r>
            <a:rPr lang="en-US" dirty="0" err="1" smtClean="0">
              <a:latin typeface="FMAbabld" pitchFamily="2" charset="0"/>
            </a:rPr>
            <a:t>wl</a:t>
          </a:r>
          <a:r>
            <a:rPr lang="en-US" dirty="0" smtClean="0">
              <a:latin typeface="FMAbabld" pitchFamily="2" charset="0"/>
            </a:rPr>
            <a:t>=i, </a:t>
          </a:r>
          <a:r>
            <a:rPr lang="en-US" dirty="0" err="1" smtClean="0">
              <a:latin typeface="FMAbabld" pitchFamily="2" charset="0"/>
            </a:rPr>
            <a:t>uQ</a:t>
          </a:r>
          <a:r>
            <a:rPr lang="en-US" dirty="0" smtClean="0">
              <a:latin typeface="FMAbabld" pitchFamily="2" charset="0"/>
            </a:rPr>
            <a:t>, </a:t>
          </a:r>
          <a:endParaRPr lang="en-US" dirty="0">
            <a:latin typeface="FMAbabld" pitchFamily="2" charset="0"/>
          </a:endParaRPr>
        </a:p>
      </dgm:t>
    </dgm:pt>
    <dgm:pt modelId="{C686624A-07BF-4105-BC4C-984AF5A679A6}">
      <dgm:prSet phldrT="[Text]"/>
      <dgm:spPr/>
      <dgm:t>
        <a:bodyPr/>
        <a:lstStyle/>
        <a:p>
          <a:r>
            <a:rPr lang="en-US" dirty="0" err="1" smtClean="0">
              <a:latin typeface="FMAbabld" pitchFamily="2" charset="0"/>
            </a:rPr>
            <a:t>máÉP</a:t>
          </a:r>
          <a:r>
            <a:rPr lang="en-US" dirty="0" smtClean="0">
              <a:latin typeface="FMAbabld" pitchFamily="2" charset="0"/>
            </a:rPr>
            <a:t> </a:t>
          </a:r>
          <a:r>
            <a:rPr lang="en-US" dirty="0" err="1" smtClean="0">
              <a:latin typeface="FMAbabld" pitchFamily="2" charset="0"/>
            </a:rPr>
            <a:t>iuqmamdoh</a:t>
          </a:r>
          <a:r>
            <a:rPr lang="en-US" dirty="0" smtClean="0">
              <a:latin typeface="FMAbabld" pitchFamily="2" charset="0"/>
            </a:rPr>
            <a:t> </a:t>
          </a:r>
          <a:endParaRPr lang="en-US" dirty="0">
            <a:latin typeface="FMAbabld" pitchFamily="2" charset="0"/>
          </a:endParaRPr>
        </a:p>
      </dgm:t>
    </dgm:pt>
    <dgm:pt modelId="{3A391405-F87F-4958-A610-AFE7004ADC06}" type="sibTrans" cxnId="{B997C09D-8CA0-4C9C-8895-B36EFA82721E}">
      <dgm:prSet/>
      <dgm:spPr/>
      <dgm:t>
        <a:bodyPr/>
        <a:lstStyle/>
        <a:p>
          <a:endParaRPr lang="en-US"/>
        </a:p>
      </dgm:t>
    </dgm:pt>
    <dgm:pt modelId="{62122156-FF2E-481A-8C46-9CD7CADA17EE}" type="parTrans" cxnId="{B997C09D-8CA0-4C9C-8895-B36EFA82721E}">
      <dgm:prSet/>
      <dgm:spPr/>
      <dgm:t>
        <a:bodyPr/>
        <a:lstStyle/>
        <a:p>
          <a:endParaRPr lang="en-US"/>
        </a:p>
      </dgm:t>
    </dgm:pt>
    <dgm:pt modelId="{5D25090A-92F9-4E56-B3A9-33D518965D21}" type="sibTrans" cxnId="{23D5A8DA-5DBA-41CD-9518-9893672F3835}">
      <dgm:prSet/>
      <dgm:spPr/>
      <dgm:t>
        <a:bodyPr/>
        <a:lstStyle/>
        <a:p>
          <a:endParaRPr lang="en-US"/>
        </a:p>
      </dgm:t>
    </dgm:pt>
    <dgm:pt modelId="{0E91FB12-28C4-418C-B323-3856C9E4278A}" type="parTrans" cxnId="{23D5A8DA-5DBA-41CD-9518-9893672F3835}">
      <dgm:prSet/>
      <dgm:spPr/>
      <dgm:t>
        <a:bodyPr/>
        <a:lstStyle/>
        <a:p>
          <a:endParaRPr lang="en-US">
            <a:latin typeface="FMAbabld" pitchFamily="2" charset="0"/>
          </a:endParaRPr>
        </a:p>
      </dgm:t>
    </dgm:pt>
    <dgm:pt modelId="{7AFB5E03-38D6-4B9B-A4AB-C4813ECE37F7}">
      <dgm:prSet phldrT="[Text]"/>
      <dgm:spPr/>
      <dgm:t>
        <a:bodyPr/>
        <a:lstStyle/>
        <a:p>
          <a:r>
            <a:rPr lang="en-US" dirty="0" smtClean="0">
              <a:latin typeface="FMAbabld" pitchFamily="2" charset="0"/>
            </a:rPr>
            <a:t>l=i, </a:t>
          </a:r>
          <a:r>
            <a:rPr lang="en-US" dirty="0" err="1" smtClean="0">
              <a:latin typeface="FMAbabld" pitchFamily="2" charset="0"/>
            </a:rPr>
            <a:t>uQ</a:t>
          </a:r>
          <a:r>
            <a:rPr lang="en-US" dirty="0" smtClean="0">
              <a:latin typeface="FMAbabld" pitchFamily="2" charset="0"/>
            </a:rPr>
            <a:t>, </a:t>
          </a:r>
          <a:endParaRPr lang="en-US" dirty="0">
            <a:latin typeface="FMAbabld" pitchFamily="2" charset="0"/>
          </a:endParaRPr>
        </a:p>
      </dgm:t>
    </dgm:pt>
    <dgm:pt modelId="{8C90AC91-573C-4115-A8B2-4214D2C5A02E}" type="sibTrans" cxnId="{BD923D41-D49F-4E42-897E-B38B1BF544AE}">
      <dgm:prSet/>
      <dgm:spPr/>
      <dgm:t>
        <a:bodyPr/>
        <a:lstStyle/>
        <a:p>
          <a:endParaRPr lang="en-US"/>
        </a:p>
      </dgm:t>
    </dgm:pt>
    <dgm:pt modelId="{56155066-2B72-4B34-81FF-831E39E748E0}" type="parTrans" cxnId="{BD923D41-D49F-4E42-897E-B38B1BF544AE}">
      <dgm:prSet/>
      <dgm:spPr/>
      <dgm:t>
        <a:bodyPr/>
        <a:lstStyle/>
        <a:p>
          <a:endParaRPr lang="en-US">
            <a:latin typeface="FMAbabld" pitchFamily="2" charset="0"/>
          </a:endParaRPr>
        </a:p>
      </dgm:t>
    </dgm:pt>
    <dgm:pt modelId="{62FEF75F-1823-4B34-95E8-FEB4A2158F8A}">
      <dgm:prSet phldrT="[Text]"/>
      <dgm:spPr/>
      <dgm:t>
        <a:bodyPr/>
        <a:lstStyle/>
        <a:p>
          <a:r>
            <a:rPr lang="en-US" dirty="0" err="1" smtClean="0">
              <a:latin typeface="FMAbabld" pitchFamily="2" charset="0"/>
            </a:rPr>
            <a:t>wjHdlD</a:t>
          </a:r>
          <a:r>
            <a:rPr lang="en-US" dirty="0" smtClean="0">
              <a:latin typeface="FMAbabld" pitchFamily="2" charset="0"/>
            </a:rPr>
            <a:t>; </a:t>
          </a:r>
          <a:endParaRPr lang="en-US" dirty="0">
            <a:latin typeface="FMAbabld" pitchFamily="2" charset="0"/>
          </a:endParaRPr>
        </a:p>
      </dgm:t>
    </dgm:pt>
    <dgm:pt modelId="{34603B8A-5BDA-4FFC-80DD-185C8C86C7CF}" type="sibTrans" cxnId="{DF10E0CB-FDFB-4398-9FB6-2275C3BE40D1}">
      <dgm:prSet/>
      <dgm:spPr/>
      <dgm:t>
        <a:bodyPr/>
        <a:lstStyle/>
        <a:p>
          <a:endParaRPr lang="en-US"/>
        </a:p>
      </dgm:t>
    </dgm:pt>
    <dgm:pt modelId="{290049C3-CDD0-45AC-AEFF-F85C5EC81ADE}" type="parTrans" cxnId="{DF10E0CB-FDFB-4398-9FB6-2275C3BE40D1}">
      <dgm:prSet/>
      <dgm:spPr/>
      <dgm:t>
        <a:bodyPr/>
        <a:lstStyle/>
        <a:p>
          <a:endParaRPr lang="en-US">
            <a:latin typeface="FMAbabld" pitchFamily="2" charset="0"/>
          </a:endParaRPr>
        </a:p>
      </dgm:t>
    </dgm:pt>
    <dgm:pt modelId="{7B3F5E44-7F9F-4645-9194-DDE9FB2440CE}">
      <dgm:prSet/>
      <dgm:spPr/>
      <dgm:t>
        <a:bodyPr/>
        <a:lstStyle/>
        <a:p>
          <a:r>
            <a:rPr lang="en-US" dirty="0" err="1" smtClean="0">
              <a:latin typeface="FMAbabld" pitchFamily="2" charset="0"/>
            </a:rPr>
            <a:t>f,daN</a:t>
          </a:r>
          <a:r>
            <a:rPr lang="en-US" dirty="0" smtClean="0">
              <a:latin typeface="FMAbabld" pitchFamily="2" charset="0"/>
            </a:rPr>
            <a:t> </a:t>
          </a:r>
          <a:endParaRPr lang="en-US" dirty="0">
            <a:latin typeface="FMAbabld" pitchFamily="2" charset="0"/>
          </a:endParaRPr>
        </a:p>
      </dgm:t>
    </dgm:pt>
    <dgm:pt modelId="{16CB7B95-0821-4E68-BBC7-BC41A6BD8430}" type="sibTrans" cxnId="{F8577EE2-596D-4726-9748-775864E7A7D1}">
      <dgm:prSet/>
      <dgm:spPr/>
      <dgm:t>
        <a:bodyPr/>
        <a:lstStyle/>
        <a:p>
          <a:endParaRPr lang="en-US"/>
        </a:p>
      </dgm:t>
    </dgm:pt>
    <dgm:pt modelId="{FA0E391C-5C1F-4238-BF6B-477AE7714878}" type="parTrans" cxnId="{F8577EE2-596D-4726-9748-775864E7A7D1}">
      <dgm:prSet/>
      <dgm:spPr/>
      <dgm:t>
        <a:bodyPr/>
        <a:lstStyle/>
        <a:p>
          <a:endParaRPr lang="en-US"/>
        </a:p>
      </dgm:t>
    </dgm:pt>
    <dgm:pt modelId="{48F9F3E7-7844-4B4E-AE43-E8F00D52A6A8}">
      <dgm:prSet/>
      <dgm:spPr/>
      <dgm:t>
        <a:bodyPr/>
        <a:lstStyle/>
        <a:p>
          <a:r>
            <a:rPr lang="en-US" dirty="0" err="1" smtClean="0">
              <a:latin typeface="FMAbabld" pitchFamily="2" charset="0"/>
            </a:rPr>
            <a:t>má</a:t>
          </a:r>
          <a:r>
            <a:rPr lang="en-US" dirty="0" smtClean="0">
              <a:latin typeface="FMAbabld" pitchFamily="2" charset="0"/>
            </a:rPr>
            <a:t>&gt; </a:t>
          </a:r>
          <a:endParaRPr lang="en-US" dirty="0">
            <a:latin typeface="FMAbabld" pitchFamily="2" charset="0"/>
          </a:endParaRPr>
        </a:p>
      </dgm:t>
    </dgm:pt>
    <dgm:pt modelId="{B5668C73-C551-4DA4-A33F-13BE89ED944E}" type="parTrans" cxnId="{77D2B441-8236-4D47-B36E-5FB227C525DF}">
      <dgm:prSet/>
      <dgm:spPr/>
      <dgm:t>
        <a:bodyPr/>
        <a:lstStyle/>
        <a:p>
          <a:endParaRPr lang="en-US"/>
        </a:p>
      </dgm:t>
    </dgm:pt>
    <dgm:pt modelId="{CA523D9B-3A95-4F0A-B7A4-8C71A55A89DC}" type="sibTrans" cxnId="{77D2B441-8236-4D47-B36E-5FB227C525DF}">
      <dgm:prSet/>
      <dgm:spPr/>
      <dgm:t>
        <a:bodyPr/>
        <a:lstStyle/>
        <a:p>
          <a:endParaRPr lang="en-US"/>
        </a:p>
      </dgm:t>
    </dgm:pt>
    <dgm:pt modelId="{B499CAB1-DD7B-4D9D-BA0E-3C8124853BAE}">
      <dgm:prSet/>
      <dgm:spPr/>
      <dgm:t>
        <a:bodyPr/>
        <a:lstStyle/>
        <a:p>
          <a:r>
            <a:rPr lang="en-US" dirty="0" err="1" smtClean="0">
              <a:latin typeface="FMAbabld" pitchFamily="2" charset="0"/>
            </a:rPr>
            <a:t>WoaoÉP</a:t>
          </a:r>
          <a:r>
            <a:rPr lang="en-US" dirty="0" smtClean="0">
              <a:latin typeface="FMAbabld" pitchFamily="2" charset="0"/>
            </a:rPr>
            <a:t> </a:t>
          </a:r>
          <a:endParaRPr lang="en-US" dirty="0">
            <a:latin typeface="FMAbabld" pitchFamily="2" charset="0"/>
          </a:endParaRPr>
        </a:p>
      </dgm:t>
    </dgm:pt>
    <dgm:pt modelId="{19DAEFF2-51B3-4FEF-BC34-207D5B2DD519}" type="parTrans" cxnId="{F6B2B6AB-7F73-45FB-8393-52E79C90305A}">
      <dgm:prSet/>
      <dgm:spPr/>
      <dgm:t>
        <a:bodyPr/>
        <a:lstStyle/>
        <a:p>
          <a:endParaRPr lang="en-US"/>
        </a:p>
      </dgm:t>
    </dgm:pt>
    <dgm:pt modelId="{59DBB15A-00D8-436D-8DA3-55645FFB61BA}" type="sibTrans" cxnId="{F6B2B6AB-7F73-45FB-8393-52E79C90305A}">
      <dgm:prSet/>
      <dgm:spPr/>
      <dgm:t>
        <a:bodyPr/>
        <a:lstStyle/>
        <a:p>
          <a:endParaRPr lang="en-US"/>
        </a:p>
      </dgm:t>
    </dgm:pt>
    <dgm:pt modelId="{4438F4BC-FADC-4D0B-92EA-15A2F642E1C6}">
      <dgm:prSet/>
      <dgm:spPr/>
      <dgm:t>
        <a:bodyPr/>
        <a:lstStyle/>
        <a:p>
          <a:r>
            <a:rPr lang="en-US" dirty="0" err="1" smtClean="0">
              <a:latin typeface="FMAbabld" pitchFamily="2" charset="0"/>
            </a:rPr>
            <a:t>úÑlsÉPd</a:t>
          </a:r>
          <a:r>
            <a:rPr lang="en-US" dirty="0" smtClean="0">
              <a:latin typeface="FMAbabld" pitchFamily="2" charset="0"/>
            </a:rPr>
            <a:t> </a:t>
          </a:r>
          <a:endParaRPr lang="en-US" dirty="0">
            <a:latin typeface="FMAbabld" pitchFamily="2" charset="0"/>
          </a:endParaRPr>
        </a:p>
      </dgm:t>
    </dgm:pt>
    <dgm:pt modelId="{FC66DEF5-D7D5-4B99-871C-E3A1507A5E54}" type="parTrans" cxnId="{3EFBE0D2-6867-4DD3-96DE-95F20C7EFEE8}">
      <dgm:prSet/>
      <dgm:spPr/>
      <dgm:t>
        <a:bodyPr/>
        <a:lstStyle/>
        <a:p>
          <a:endParaRPr lang="en-US"/>
        </a:p>
      </dgm:t>
    </dgm:pt>
    <dgm:pt modelId="{B75B0EE2-7C5F-4478-A268-E9578F967CE9}" type="sibTrans" cxnId="{3EFBE0D2-6867-4DD3-96DE-95F20C7EFEE8}">
      <dgm:prSet/>
      <dgm:spPr/>
      <dgm:t>
        <a:bodyPr/>
        <a:lstStyle/>
        <a:p>
          <a:endParaRPr lang="en-US"/>
        </a:p>
      </dgm:t>
    </dgm:pt>
    <dgm:pt modelId="{892BCFCC-B2EC-4EB9-BD5C-FEA2A6B91174}">
      <dgm:prSet/>
      <dgm:spPr/>
      <dgm:t>
        <a:bodyPr/>
        <a:lstStyle/>
        <a:p>
          <a:r>
            <a:rPr lang="en-US" dirty="0" smtClean="0">
              <a:latin typeface="FMAbabld" pitchFamily="2" charset="0"/>
            </a:rPr>
            <a:t>f,!</a:t>
          </a:r>
          <a:r>
            <a:rPr lang="en-US" dirty="0" err="1" smtClean="0">
              <a:latin typeface="FMAbabld" pitchFamily="2" charset="0"/>
            </a:rPr>
            <a:t>lsl</a:t>
          </a:r>
          <a:r>
            <a:rPr lang="en-US" dirty="0" smtClean="0">
              <a:latin typeface="FMAbabld" pitchFamily="2" charset="0"/>
            </a:rPr>
            <a:t> </a:t>
          </a:r>
          <a:endParaRPr lang="en-US" dirty="0">
            <a:latin typeface="FMAbabld" pitchFamily="2" charset="0"/>
          </a:endParaRPr>
        </a:p>
      </dgm:t>
    </dgm:pt>
    <dgm:pt modelId="{A2DF808E-72AF-4003-8D39-F70713E989EB}" type="parTrans" cxnId="{5CD4BAF9-BACA-4BA9-BF2E-4FB9362AF9AE}">
      <dgm:prSet/>
      <dgm:spPr/>
      <dgm:t>
        <a:bodyPr/>
        <a:lstStyle/>
        <a:p>
          <a:endParaRPr lang="en-US"/>
        </a:p>
      </dgm:t>
    </dgm:pt>
    <dgm:pt modelId="{9072FFD6-3858-4429-85CB-1DA25C42B8C5}" type="sibTrans" cxnId="{5CD4BAF9-BACA-4BA9-BF2E-4FB9362AF9AE}">
      <dgm:prSet/>
      <dgm:spPr/>
      <dgm:t>
        <a:bodyPr/>
        <a:lstStyle/>
        <a:p>
          <a:endParaRPr lang="en-US"/>
        </a:p>
      </dgm:t>
    </dgm:pt>
    <dgm:pt modelId="{55795E6A-8F3D-479E-8E6C-478EE6ABBC21}">
      <dgm:prSet/>
      <dgm:spPr/>
      <dgm:t>
        <a:bodyPr/>
        <a:lstStyle/>
        <a:p>
          <a:r>
            <a:rPr lang="en-US" dirty="0" err="1" smtClean="0">
              <a:latin typeface="FMAbabld" pitchFamily="2" charset="0"/>
            </a:rPr>
            <a:t>f,daflda;a;r</a:t>
          </a:r>
          <a:endParaRPr lang="en-US" dirty="0">
            <a:latin typeface="FMAbabld" pitchFamily="2" charset="0"/>
          </a:endParaRPr>
        </a:p>
      </dgm:t>
    </dgm:pt>
    <dgm:pt modelId="{8935630E-5180-40B0-B5C8-F61159508BD7}" type="parTrans" cxnId="{7AEA84BB-FFF9-42D4-8072-80439596754E}">
      <dgm:prSet/>
      <dgm:spPr/>
      <dgm:t>
        <a:bodyPr/>
        <a:lstStyle/>
        <a:p>
          <a:endParaRPr lang="en-US"/>
        </a:p>
      </dgm:t>
    </dgm:pt>
    <dgm:pt modelId="{41B1BF65-9EF4-480D-876E-8B63A246FAC0}" type="sibTrans" cxnId="{7AEA84BB-FFF9-42D4-8072-80439596754E}">
      <dgm:prSet/>
      <dgm:spPr/>
      <dgm:t>
        <a:bodyPr/>
        <a:lstStyle/>
        <a:p>
          <a:endParaRPr lang="en-US"/>
        </a:p>
      </dgm:t>
    </dgm:pt>
    <dgm:pt modelId="{DD92E971-7AAC-4421-BDDA-E61D072F9B72}">
      <dgm:prSet/>
      <dgm:spPr/>
      <dgm:t>
        <a:bodyPr/>
        <a:lstStyle/>
        <a:p>
          <a:r>
            <a:rPr lang="en-US" dirty="0" smtClean="0">
              <a:latin typeface="FMAbabld" pitchFamily="2" charset="0"/>
            </a:rPr>
            <a:t>l=i, </a:t>
          </a:r>
          <a:r>
            <a:rPr lang="en-US" dirty="0" err="1" smtClean="0">
              <a:latin typeface="FMAbabld" pitchFamily="2" charset="0"/>
            </a:rPr>
            <a:t>úmdl</a:t>
          </a:r>
          <a:r>
            <a:rPr lang="en-US" dirty="0" smtClean="0">
              <a:latin typeface="FMAbabld" pitchFamily="2" charset="0"/>
            </a:rPr>
            <a:t> </a:t>
          </a:r>
          <a:endParaRPr lang="en-US" dirty="0">
            <a:latin typeface="FMAbabld" pitchFamily="2" charset="0"/>
          </a:endParaRPr>
        </a:p>
      </dgm:t>
    </dgm:pt>
    <dgm:pt modelId="{306052E7-CC2D-4D5B-997B-8A727E1E9D29}" type="parTrans" cxnId="{B6CBD2CC-A72C-4933-9CE6-1F5ECC3CC3EA}">
      <dgm:prSet/>
      <dgm:spPr/>
      <dgm:t>
        <a:bodyPr/>
        <a:lstStyle/>
        <a:p>
          <a:endParaRPr lang="en-US"/>
        </a:p>
      </dgm:t>
    </dgm:pt>
    <dgm:pt modelId="{5982DE9F-D3BB-47C8-B2A0-AE1F58D1E3BF}" type="sibTrans" cxnId="{B6CBD2CC-A72C-4933-9CE6-1F5ECC3CC3EA}">
      <dgm:prSet/>
      <dgm:spPr/>
      <dgm:t>
        <a:bodyPr/>
        <a:lstStyle/>
        <a:p>
          <a:endParaRPr lang="en-US"/>
        </a:p>
      </dgm:t>
    </dgm:pt>
    <dgm:pt modelId="{F18F506A-549E-4732-8DC6-5613B018DD0F}">
      <dgm:prSet/>
      <dgm:spPr/>
      <dgm:t>
        <a:bodyPr/>
        <a:lstStyle/>
        <a:p>
          <a:r>
            <a:rPr lang="en-US" dirty="0" err="1" smtClean="0">
              <a:latin typeface="FMAbabld" pitchFamily="2" charset="0"/>
            </a:rPr>
            <a:t>wl</a:t>
          </a:r>
          <a:r>
            <a:rPr lang="en-US" dirty="0" smtClean="0">
              <a:latin typeface="FMAbabld" pitchFamily="2" charset="0"/>
            </a:rPr>
            <a:t>=i, </a:t>
          </a:r>
          <a:r>
            <a:rPr lang="en-US" dirty="0" err="1" smtClean="0">
              <a:latin typeface="FMAbabld" pitchFamily="2" charset="0"/>
            </a:rPr>
            <a:t>úmdl</a:t>
          </a:r>
          <a:r>
            <a:rPr lang="en-US" dirty="0" smtClean="0">
              <a:latin typeface="FMAbabld" pitchFamily="2" charset="0"/>
            </a:rPr>
            <a:t> </a:t>
          </a:r>
          <a:endParaRPr lang="en-US" dirty="0">
            <a:latin typeface="FMAbabld" pitchFamily="2" charset="0"/>
          </a:endParaRPr>
        </a:p>
      </dgm:t>
    </dgm:pt>
    <dgm:pt modelId="{56E3B086-510E-49AB-B61B-75E6AB5CA96D}" type="parTrans" cxnId="{5C601237-70E4-4D4A-A49D-FE418A630030}">
      <dgm:prSet/>
      <dgm:spPr/>
      <dgm:t>
        <a:bodyPr/>
        <a:lstStyle/>
        <a:p>
          <a:endParaRPr lang="en-US"/>
        </a:p>
      </dgm:t>
    </dgm:pt>
    <dgm:pt modelId="{40854F29-4D02-41A1-B61F-DEDDD3DCFBA4}" type="sibTrans" cxnId="{5C601237-70E4-4D4A-A49D-FE418A630030}">
      <dgm:prSet/>
      <dgm:spPr/>
      <dgm:t>
        <a:bodyPr/>
        <a:lstStyle/>
        <a:p>
          <a:endParaRPr lang="en-US"/>
        </a:p>
      </dgm:t>
    </dgm:pt>
    <dgm:pt modelId="{53095659-0843-4DF8-9E9A-68F2B5D27FA5}">
      <dgm:prSet/>
      <dgm:spPr/>
      <dgm:t>
        <a:bodyPr/>
        <a:lstStyle/>
        <a:p>
          <a:r>
            <a:rPr lang="en-US" dirty="0" err="1" smtClean="0">
              <a:latin typeface="FMAbabld" pitchFamily="2" charset="0"/>
            </a:rPr>
            <a:t>lsßhd</a:t>
          </a:r>
          <a:r>
            <a:rPr lang="en-US" dirty="0" smtClean="0">
              <a:latin typeface="FMAbabld" pitchFamily="2" charset="0"/>
            </a:rPr>
            <a:t> </a:t>
          </a:r>
          <a:endParaRPr lang="en-US" dirty="0">
            <a:latin typeface="FMAbabld" pitchFamily="2" charset="0"/>
          </a:endParaRPr>
        </a:p>
      </dgm:t>
    </dgm:pt>
    <dgm:pt modelId="{726ADC21-913B-4F4B-8C93-52A711942963}" type="parTrans" cxnId="{D6B31B0D-5E64-416B-9FDE-65876979E769}">
      <dgm:prSet/>
      <dgm:spPr/>
      <dgm:t>
        <a:bodyPr/>
        <a:lstStyle/>
        <a:p>
          <a:endParaRPr lang="en-US"/>
        </a:p>
      </dgm:t>
    </dgm:pt>
    <dgm:pt modelId="{07C292F7-64EA-4D6E-A20E-DFC098BC8861}" type="sibTrans" cxnId="{D6B31B0D-5E64-416B-9FDE-65876979E769}">
      <dgm:prSet/>
      <dgm:spPr/>
      <dgm:t>
        <a:bodyPr/>
        <a:lstStyle/>
        <a:p>
          <a:endParaRPr lang="en-US"/>
        </a:p>
      </dgm:t>
    </dgm:pt>
    <dgm:pt modelId="{9D0ED448-B561-4A62-B944-0629C7C8010D}" type="pres">
      <dgm:prSet presAssocID="{67791A63-7153-4951-8B0E-A63EA22908C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3FEAD90-4B2A-4986-8CB0-8D79278AC85F}" type="pres">
      <dgm:prSet presAssocID="{C686624A-07BF-4105-BC4C-984AF5A679A6}" presName="hierRoot1" presStyleCnt="0">
        <dgm:presLayoutVars>
          <dgm:hierBranch val="init"/>
        </dgm:presLayoutVars>
      </dgm:prSet>
      <dgm:spPr/>
    </dgm:pt>
    <dgm:pt modelId="{16840EDD-5C84-4579-986A-5FB7CFF74A1D}" type="pres">
      <dgm:prSet presAssocID="{C686624A-07BF-4105-BC4C-984AF5A679A6}" presName="rootComposite1" presStyleCnt="0"/>
      <dgm:spPr/>
    </dgm:pt>
    <dgm:pt modelId="{FBD2B26F-290C-487F-88F6-715B1F096E39}" type="pres">
      <dgm:prSet presAssocID="{C686624A-07BF-4105-BC4C-984AF5A679A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476729-76E6-4386-BE3D-475599A8F96E}" type="pres">
      <dgm:prSet presAssocID="{C686624A-07BF-4105-BC4C-984AF5A679A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330368F-BA0B-4162-B46A-62C7B762E595}" type="pres">
      <dgm:prSet presAssocID="{C686624A-07BF-4105-BC4C-984AF5A679A6}" presName="hierChild2" presStyleCnt="0"/>
      <dgm:spPr/>
    </dgm:pt>
    <dgm:pt modelId="{E910492A-8C84-4B42-B8D8-3CC9A3B31FF6}" type="pres">
      <dgm:prSet presAssocID="{0E91FB12-28C4-418C-B323-3856C9E4278A}" presName="Name37" presStyleLbl="parChTrans1D2" presStyleIdx="0" presStyleCnt="3"/>
      <dgm:spPr/>
      <dgm:t>
        <a:bodyPr/>
        <a:lstStyle/>
        <a:p>
          <a:endParaRPr lang="en-US"/>
        </a:p>
      </dgm:t>
    </dgm:pt>
    <dgm:pt modelId="{0648832C-D770-4689-903E-5DA39C8FA6C6}" type="pres">
      <dgm:prSet presAssocID="{1EDD4696-988F-4B48-9C8E-03FA161B57BC}" presName="hierRoot2" presStyleCnt="0">
        <dgm:presLayoutVars>
          <dgm:hierBranch val="init"/>
        </dgm:presLayoutVars>
      </dgm:prSet>
      <dgm:spPr/>
    </dgm:pt>
    <dgm:pt modelId="{BFA50576-E213-4BCC-9819-75A607C50119}" type="pres">
      <dgm:prSet presAssocID="{1EDD4696-988F-4B48-9C8E-03FA161B57BC}" presName="rootComposite" presStyleCnt="0"/>
      <dgm:spPr/>
    </dgm:pt>
    <dgm:pt modelId="{676BF97C-D2FE-494B-B43B-4F9D0647910C}" type="pres">
      <dgm:prSet presAssocID="{1EDD4696-988F-4B48-9C8E-03FA161B57BC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5B0D0C7-2D1E-42EA-B61A-DCF0D8B1843D}" type="pres">
      <dgm:prSet presAssocID="{1EDD4696-988F-4B48-9C8E-03FA161B57BC}" presName="rootConnector" presStyleLbl="node2" presStyleIdx="0" presStyleCnt="3"/>
      <dgm:spPr/>
      <dgm:t>
        <a:bodyPr/>
        <a:lstStyle/>
        <a:p>
          <a:endParaRPr lang="en-US"/>
        </a:p>
      </dgm:t>
    </dgm:pt>
    <dgm:pt modelId="{7DE93960-87DC-4F13-A61E-F3DAD2EC494D}" type="pres">
      <dgm:prSet presAssocID="{1EDD4696-988F-4B48-9C8E-03FA161B57BC}" presName="hierChild4" presStyleCnt="0"/>
      <dgm:spPr/>
    </dgm:pt>
    <dgm:pt modelId="{67BA5BBF-DD64-496A-90E1-C58CDD13824F}" type="pres">
      <dgm:prSet presAssocID="{FA0E391C-5C1F-4238-BF6B-477AE7714878}" presName="Name37" presStyleLbl="parChTrans1D3" presStyleIdx="0" presStyleCnt="9"/>
      <dgm:spPr/>
      <dgm:t>
        <a:bodyPr/>
        <a:lstStyle/>
        <a:p>
          <a:endParaRPr lang="en-US"/>
        </a:p>
      </dgm:t>
    </dgm:pt>
    <dgm:pt modelId="{7DF0EF27-3E71-48E5-8859-FD31EA1D8B0E}" type="pres">
      <dgm:prSet presAssocID="{7B3F5E44-7F9F-4645-9194-DDE9FB2440CE}" presName="hierRoot2" presStyleCnt="0">
        <dgm:presLayoutVars>
          <dgm:hierBranch val="init"/>
        </dgm:presLayoutVars>
      </dgm:prSet>
      <dgm:spPr/>
    </dgm:pt>
    <dgm:pt modelId="{DD75A717-3CA3-4F8A-9106-7F98E3A9F012}" type="pres">
      <dgm:prSet presAssocID="{7B3F5E44-7F9F-4645-9194-DDE9FB2440CE}" presName="rootComposite" presStyleCnt="0"/>
      <dgm:spPr/>
    </dgm:pt>
    <dgm:pt modelId="{228C5827-E7CA-4B14-A401-853125D35BF0}" type="pres">
      <dgm:prSet presAssocID="{7B3F5E44-7F9F-4645-9194-DDE9FB2440CE}" presName="rootText" presStyleLbl="node3" presStyleIdx="0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CFF10D-304F-452A-85C2-C86CCF673E0C}" type="pres">
      <dgm:prSet presAssocID="{7B3F5E44-7F9F-4645-9194-DDE9FB2440CE}" presName="rootConnector" presStyleLbl="node3" presStyleIdx="0" presStyleCnt="9"/>
      <dgm:spPr/>
      <dgm:t>
        <a:bodyPr/>
        <a:lstStyle/>
        <a:p>
          <a:endParaRPr lang="en-US"/>
        </a:p>
      </dgm:t>
    </dgm:pt>
    <dgm:pt modelId="{6D949E8A-9424-4A2D-8FD0-63C0221EBB73}" type="pres">
      <dgm:prSet presAssocID="{7B3F5E44-7F9F-4645-9194-DDE9FB2440CE}" presName="hierChild4" presStyleCnt="0"/>
      <dgm:spPr/>
    </dgm:pt>
    <dgm:pt modelId="{8CB66406-8589-46CC-BC59-D423939646AF}" type="pres">
      <dgm:prSet presAssocID="{7B3F5E44-7F9F-4645-9194-DDE9FB2440CE}" presName="hierChild5" presStyleCnt="0"/>
      <dgm:spPr/>
    </dgm:pt>
    <dgm:pt modelId="{B0E71E35-9691-4FAA-AAAA-BED6E210A2B0}" type="pres">
      <dgm:prSet presAssocID="{B5668C73-C551-4DA4-A33F-13BE89ED944E}" presName="Name37" presStyleLbl="parChTrans1D3" presStyleIdx="1" presStyleCnt="9"/>
      <dgm:spPr/>
      <dgm:t>
        <a:bodyPr/>
        <a:lstStyle/>
        <a:p>
          <a:endParaRPr lang="en-US"/>
        </a:p>
      </dgm:t>
    </dgm:pt>
    <dgm:pt modelId="{96C52855-37E2-46DD-9D8C-48E0AEA92855}" type="pres">
      <dgm:prSet presAssocID="{48F9F3E7-7844-4B4E-AE43-E8F00D52A6A8}" presName="hierRoot2" presStyleCnt="0">
        <dgm:presLayoutVars>
          <dgm:hierBranch val="init"/>
        </dgm:presLayoutVars>
      </dgm:prSet>
      <dgm:spPr/>
    </dgm:pt>
    <dgm:pt modelId="{D5B1D292-1DDC-4F84-BCD6-AD922267139A}" type="pres">
      <dgm:prSet presAssocID="{48F9F3E7-7844-4B4E-AE43-E8F00D52A6A8}" presName="rootComposite" presStyleCnt="0"/>
      <dgm:spPr/>
    </dgm:pt>
    <dgm:pt modelId="{2BE8511B-BD9A-4386-9D71-8C1F9784A6AD}" type="pres">
      <dgm:prSet presAssocID="{48F9F3E7-7844-4B4E-AE43-E8F00D52A6A8}" presName="rootText" presStyleLbl="node3" presStyleIdx="1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BC6308-D91A-4ECA-866B-E4C60CC98D5B}" type="pres">
      <dgm:prSet presAssocID="{48F9F3E7-7844-4B4E-AE43-E8F00D52A6A8}" presName="rootConnector" presStyleLbl="node3" presStyleIdx="1" presStyleCnt="9"/>
      <dgm:spPr/>
      <dgm:t>
        <a:bodyPr/>
        <a:lstStyle/>
        <a:p>
          <a:endParaRPr lang="en-US"/>
        </a:p>
      </dgm:t>
    </dgm:pt>
    <dgm:pt modelId="{5A032171-2D38-4B03-AE9C-8B29E867F94B}" type="pres">
      <dgm:prSet presAssocID="{48F9F3E7-7844-4B4E-AE43-E8F00D52A6A8}" presName="hierChild4" presStyleCnt="0"/>
      <dgm:spPr/>
    </dgm:pt>
    <dgm:pt modelId="{83CE21F0-968C-46E4-BA6C-2E5AA9B6AAA4}" type="pres">
      <dgm:prSet presAssocID="{48F9F3E7-7844-4B4E-AE43-E8F00D52A6A8}" presName="hierChild5" presStyleCnt="0"/>
      <dgm:spPr/>
    </dgm:pt>
    <dgm:pt modelId="{8B6E90E4-06EB-401E-9191-08605CD77A7C}" type="pres">
      <dgm:prSet presAssocID="{19DAEFF2-51B3-4FEF-BC34-207D5B2DD519}" presName="Name37" presStyleLbl="parChTrans1D3" presStyleIdx="2" presStyleCnt="9"/>
      <dgm:spPr/>
      <dgm:t>
        <a:bodyPr/>
        <a:lstStyle/>
        <a:p>
          <a:endParaRPr lang="en-US"/>
        </a:p>
      </dgm:t>
    </dgm:pt>
    <dgm:pt modelId="{1621A560-FA4B-4594-BB21-BEF517E665D0}" type="pres">
      <dgm:prSet presAssocID="{B499CAB1-DD7B-4D9D-BA0E-3C8124853BAE}" presName="hierRoot2" presStyleCnt="0">
        <dgm:presLayoutVars>
          <dgm:hierBranch val="init"/>
        </dgm:presLayoutVars>
      </dgm:prSet>
      <dgm:spPr/>
    </dgm:pt>
    <dgm:pt modelId="{135DDA41-E8F0-4A0E-8D49-CAA521F499C7}" type="pres">
      <dgm:prSet presAssocID="{B499CAB1-DD7B-4D9D-BA0E-3C8124853BAE}" presName="rootComposite" presStyleCnt="0"/>
      <dgm:spPr/>
    </dgm:pt>
    <dgm:pt modelId="{0D148615-2B87-470B-AFEC-AE63DE89FD0C}" type="pres">
      <dgm:prSet presAssocID="{B499CAB1-DD7B-4D9D-BA0E-3C8124853BAE}" presName="rootText" presStyleLbl="node3" presStyleIdx="2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D95AAD-F90A-4E5D-AC9E-2FDD48A6E9B6}" type="pres">
      <dgm:prSet presAssocID="{B499CAB1-DD7B-4D9D-BA0E-3C8124853BAE}" presName="rootConnector" presStyleLbl="node3" presStyleIdx="2" presStyleCnt="9"/>
      <dgm:spPr/>
      <dgm:t>
        <a:bodyPr/>
        <a:lstStyle/>
        <a:p>
          <a:endParaRPr lang="en-US"/>
        </a:p>
      </dgm:t>
    </dgm:pt>
    <dgm:pt modelId="{6E1CB40E-EACC-48F0-9F20-4335AD98DB01}" type="pres">
      <dgm:prSet presAssocID="{B499CAB1-DD7B-4D9D-BA0E-3C8124853BAE}" presName="hierChild4" presStyleCnt="0"/>
      <dgm:spPr/>
    </dgm:pt>
    <dgm:pt modelId="{47F4A85B-5535-4C40-B568-3BB3FFB59C5E}" type="pres">
      <dgm:prSet presAssocID="{B499CAB1-DD7B-4D9D-BA0E-3C8124853BAE}" presName="hierChild5" presStyleCnt="0"/>
      <dgm:spPr/>
    </dgm:pt>
    <dgm:pt modelId="{75AB4707-B80E-4CB1-A9E5-F72706B9684B}" type="pres">
      <dgm:prSet presAssocID="{FC66DEF5-D7D5-4B99-871C-E3A1507A5E54}" presName="Name37" presStyleLbl="parChTrans1D3" presStyleIdx="3" presStyleCnt="9"/>
      <dgm:spPr/>
      <dgm:t>
        <a:bodyPr/>
        <a:lstStyle/>
        <a:p>
          <a:endParaRPr lang="en-US"/>
        </a:p>
      </dgm:t>
    </dgm:pt>
    <dgm:pt modelId="{BC9CFF50-E229-45CA-90F5-EB4F5D87620E}" type="pres">
      <dgm:prSet presAssocID="{4438F4BC-FADC-4D0B-92EA-15A2F642E1C6}" presName="hierRoot2" presStyleCnt="0">
        <dgm:presLayoutVars>
          <dgm:hierBranch val="init"/>
        </dgm:presLayoutVars>
      </dgm:prSet>
      <dgm:spPr/>
    </dgm:pt>
    <dgm:pt modelId="{7B1609D8-354F-47FD-BD7A-42E8CD71A7CB}" type="pres">
      <dgm:prSet presAssocID="{4438F4BC-FADC-4D0B-92EA-15A2F642E1C6}" presName="rootComposite" presStyleCnt="0"/>
      <dgm:spPr/>
    </dgm:pt>
    <dgm:pt modelId="{A404021F-A824-43A1-BD85-28F1541A1388}" type="pres">
      <dgm:prSet presAssocID="{4438F4BC-FADC-4D0B-92EA-15A2F642E1C6}" presName="rootText" presStyleLbl="node3" presStyleIdx="3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898435-1FAC-45AC-B46A-A37A48F4D510}" type="pres">
      <dgm:prSet presAssocID="{4438F4BC-FADC-4D0B-92EA-15A2F642E1C6}" presName="rootConnector" presStyleLbl="node3" presStyleIdx="3" presStyleCnt="9"/>
      <dgm:spPr/>
      <dgm:t>
        <a:bodyPr/>
        <a:lstStyle/>
        <a:p>
          <a:endParaRPr lang="en-US"/>
        </a:p>
      </dgm:t>
    </dgm:pt>
    <dgm:pt modelId="{5EF69EC4-FBC1-4155-9D23-A1A37B375B76}" type="pres">
      <dgm:prSet presAssocID="{4438F4BC-FADC-4D0B-92EA-15A2F642E1C6}" presName="hierChild4" presStyleCnt="0"/>
      <dgm:spPr/>
    </dgm:pt>
    <dgm:pt modelId="{A67A37AF-2584-40AA-A538-91CC0D8914AC}" type="pres">
      <dgm:prSet presAssocID="{4438F4BC-FADC-4D0B-92EA-15A2F642E1C6}" presName="hierChild5" presStyleCnt="0"/>
      <dgm:spPr/>
    </dgm:pt>
    <dgm:pt modelId="{A8614105-3D2F-4826-930C-4092D7001237}" type="pres">
      <dgm:prSet presAssocID="{1EDD4696-988F-4B48-9C8E-03FA161B57BC}" presName="hierChild5" presStyleCnt="0"/>
      <dgm:spPr/>
    </dgm:pt>
    <dgm:pt modelId="{C69D59D5-F3DB-465E-8D31-8AB305315A71}" type="pres">
      <dgm:prSet presAssocID="{56155066-2B72-4B34-81FF-831E39E748E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5F259ACF-CC75-447D-9811-B8EF9735F7A5}" type="pres">
      <dgm:prSet presAssocID="{7AFB5E03-38D6-4B9B-A4AB-C4813ECE37F7}" presName="hierRoot2" presStyleCnt="0">
        <dgm:presLayoutVars>
          <dgm:hierBranch val="init"/>
        </dgm:presLayoutVars>
      </dgm:prSet>
      <dgm:spPr/>
    </dgm:pt>
    <dgm:pt modelId="{F4005E3D-5C25-4ADC-AF61-CF354469AF4C}" type="pres">
      <dgm:prSet presAssocID="{7AFB5E03-38D6-4B9B-A4AB-C4813ECE37F7}" presName="rootComposite" presStyleCnt="0"/>
      <dgm:spPr/>
    </dgm:pt>
    <dgm:pt modelId="{108BCF1D-E595-425F-8011-97B3EC936741}" type="pres">
      <dgm:prSet presAssocID="{7AFB5E03-38D6-4B9B-A4AB-C4813ECE37F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2857BF-26A4-495F-891A-F5B644ED0AB6}" type="pres">
      <dgm:prSet presAssocID="{7AFB5E03-38D6-4B9B-A4AB-C4813ECE37F7}" presName="rootConnector" presStyleLbl="node2" presStyleIdx="1" presStyleCnt="3"/>
      <dgm:spPr/>
      <dgm:t>
        <a:bodyPr/>
        <a:lstStyle/>
        <a:p>
          <a:endParaRPr lang="en-US"/>
        </a:p>
      </dgm:t>
    </dgm:pt>
    <dgm:pt modelId="{4434BF27-4871-4A77-83F1-7D2A65468751}" type="pres">
      <dgm:prSet presAssocID="{7AFB5E03-38D6-4B9B-A4AB-C4813ECE37F7}" presName="hierChild4" presStyleCnt="0"/>
      <dgm:spPr/>
    </dgm:pt>
    <dgm:pt modelId="{6259D997-06F2-4236-A1FD-CA0F6B2FABCA}" type="pres">
      <dgm:prSet presAssocID="{A2DF808E-72AF-4003-8D39-F70713E989EB}" presName="Name37" presStyleLbl="parChTrans1D3" presStyleIdx="4" presStyleCnt="9"/>
      <dgm:spPr/>
      <dgm:t>
        <a:bodyPr/>
        <a:lstStyle/>
        <a:p>
          <a:endParaRPr lang="en-US"/>
        </a:p>
      </dgm:t>
    </dgm:pt>
    <dgm:pt modelId="{2312E635-7656-45BF-A444-BB9926CB6357}" type="pres">
      <dgm:prSet presAssocID="{892BCFCC-B2EC-4EB9-BD5C-FEA2A6B91174}" presName="hierRoot2" presStyleCnt="0">
        <dgm:presLayoutVars>
          <dgm:hierBranch val="init"/>
        </dgm:presLayoutVars>
      </dgm:prSet>
      <dgm:spPr/>
    </dgm:pt>
    <dgm:pt modelId="{8047D9D6-8F8E-4DFC-B16A-A4BCEE00B3A6}" type="pres">
      <dgm:prSet presAssocID="{892BCFCC-B2EC-4EB9-BD5C-FEA2A6B91174}" presName="rootComposite" presStyleCnt="0"/>
      <dgm:spPr/>
    </dgm:pt>
    <dgm:pt modelId="{8673E6F9-07CC-45B6-AABA-2C8F1280566C}" type="pres">
      <dgm:prSet presAssocID="{892BCFCC-B2EC-4EB9-BD5C-FEA2A6B91174}" presName="rootText" presStyleLbl="node3" presStyleIdx="4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149F28-8AF1-4737-AD8E-C63B43EFAC25}" type="pres">
      <dgm:prSet presAssocID="{892BCFCC-B2EC-4EB9-BD5C-FEA2A6B91174}" presName="rootConnector" presStyleLbl="node3" presStyleIdx="4" presStyleCnt="9"/>
      <dgm:spPr/>
      <dgm:t>
        <a:bodyPr/>
        <a:lstStyle/>
        <a:p>
          <a:endParaRPr lang="en-US"/>
        </a:p>
      </dgm:t>
    </dgm:pt>
    <dgm:pt modelId="{6F2557CF-AB62-49EF-A74D-946868C65093}" type="pres">
      <dgm:prSet presAssocID="{892BCFCC-B2EC-4EB9-BD5C-FEA2A6B91174}" presName="hierChild4" presStyleCnt="0"/>
      <dgm:spPr/>
    </dgm:pt>
    <dgm:pt modelId="{76486AF2-D5E5-4F3A-97F9-57FDB8F8AE0C}" type="pres">
      <dgm:prSet presAssocID="{892BCFCC-B2EC-4EB9-BD5C-FEA2A6B91174}" presName="hierChild5" presStyleCnt="0"/>
      <dgm:spPr/>
    </dgm:pt>
    <dgm:pt modelId="{EACFADE6-1033-47C4-95F8-F839456974AC}" type="pres">
      <dgm:prSet presAssocID="{8935630E-5180-40B0-B5C8-F61159508BD7}" presName="Name37" presStyleLbl="parChTrans1D3" presStyleIdx="5" presStyleCnt="9"/>
      <dgm:spPr/>
      <dgm:t>
        <a:bodyPr/>
        <a:lstStyle/>
        <a:p>
          <a:endParaRPr lang="en-US"/>
        </a:p>
      </dgm:t>
    </dgm:pt>
    <dgm:pt modelId="{2B271FBE-BCFB-4B4E-8FBD-FAFE351AC3DE}" type="pres">
      <dgm:prSet presAssocID="{55795E6A-8F3D-479E-8E6C-478EE6ABBC21}" presName="hierRoot2" presStyleCnt="0">
        <dgm:presLayoutVars>
          <dgm:hierBranch val="init"/>
        </dgm:presLayoutVars>
      </dgm:prSet>
      <dgm:spPr/>
    </dgm:pt>
    <dgm:pt modelId="{12C2D371-121A-43AA-8E3A-85455213C149}" type="pres">
      <dgm:prSet presAssocID="{55795E6A-8F3D-479E-8E6C-478EE6ABBC21}" presName="rootComposite" presStyleCnt="0"/>
      <dgm:spPr/>
    </dgm:pt>
    <dgm:pt modelId="{516A1772-7E6C-479C-A0E7-734985736DD6}" type="pres">
      <dgm:prSet presAssocID="{55795E6A-8F3D-479E-8E6C-478EE6ABBC21}" presName="rootText" presStyleLbl="node3" presStyleIdx="5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327104-3333-44D6-9D03-FF3E7F27FF7D}" type="pres">
      <dgm:prSet presAssocID="{55795E6A-8F3D-479E-8E6C-478EE6ABBC21}" presName="rootConnector" presStyleLbl="node3" presStyleIdx="5" presStyleCnt="9"/>
      <dgm:spPr/>
      <dgm:t>
        <a:bodyPr/>
        <a:lstStyle/>
        <a:p>
          <a:endParaRPr lang="en-US"/>
        </a:p>
      </dgm:t>
    </dgm:pt>
    <dgm:pt modelId="{4452CD91-BEB8-4607-9263-4E02C7501507}" type="pres">
      <dgm:prSet presAssocID="{55795E6A-8F3D-479E-8E6C-478EE6ABBC21}" presName="hierChild4" presStyleCnt="0"/>
      <dgm:spPr/>
    </dgm:pt>
    <dgm:pt modelId="{EB94C52D-9ADF-48E3-9638-28E2EC664121}" type="pres">
      <dgm:prSet presAssocID="{55795E6A-8F3D-479E-8E6C-478EE6ABBC21}" presName="hierChild5" presStyleCnt="0"/>
      <dgm:spPr/>
    </dgm:pt>
    <dgm:pt modelId="{C8D8494A-EA95-46C0-BEDF-4300EAA96D54}" type="pres">
      <dgm:prSet presAssocID="{7AFB5E03-38D6-4B9B-A4AB-C4813ECE37F7}" presName="hierChild5" presStyleCnt="0"/>
      <dgm:spPr/>
    </dgm:pt>
    <dgm:pt modelId="{1066CBD0-FBAB-4082-930B-1487BA6F1CFF}" type="pres">
      <dgm:prSet presAssocID="{290049C3-CDD0-45AC-AEFF-F85C5EC81ADE}" presName="Name37" presStyleLbl="parChTrans1D2" presStyleIdx="2" presStyleCnt="3"/>
      <dgm:spPr/>
      <dgm:t>
        <a:bodyPr/>
        <a:lstStyle/>
        <a:p>
          <a:endParaRPr lang="en-US"/>
        </a:p>
      </dgm:t>
    </dgm:pt>
    <dgm:pt modelId="{80C14ACB-8EF1-4727-B723-DE823FD5699D}" type="pres">
      <dgm:prSet presAssocID="{62FEF75F-1823-4B34-95E8-FEB4A2158F8A}" presName="hierRoot2" presStyleCnt="0">
        <dgm:presLayoutVars>
          <dgm:hierBranch val="init"/>
        </dgm:presLayoutVars>
      </dgm:prSet>
      <dgm:spPr/>
    </dgm:pt>
    <dgm:pt modelId="{8B52436F-CFF0-41B2-A9B2-A51357491289}" type="pres">
      <dgm:prSet presAssocID="{62FEF75F-1823-4B34-95E8-FEB4A2158F8A}" presName="rootComposite" presStyleCnt="0"/>
      <dgm:spPr/>
    </dgm:pt>
    <dgm:pt modelId="{5B510D38-ACC0-4358-B991-22AF4A07CA40}" type="pres">
      <dgm:prSet presAssocID="{62FEF75F-1823-4B34-95E8-FEB4A2158F8A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0A9BB4-33B6-4F63-A28B-FC94045C0024}" type="pres">
      <dgm:prSet presAssocID="{62FEF75F-1823-4B34-95E8-FEB4A2158F8A}" presName="rootConnector" presStyleLbl="node2" presStyleIdx="2" presStyleCnt="3"/>
      <dgm:spPr/>
      <dgm:t>
        <a:bodyPr/>
        <a:lstStyle/>
        <a:p>
          <a:endParaRPr lang="en-US"/>
        </a:p>
      </dgm:t>
    </dgm:pt>
    <dgm:pt modelId="{A6408E99-7763-4979-B97A-EF94639B3981}" type="pres">
      <dgm:prSet presAssocID="{62FEF75F-1823-4B34-95E8-FEB4A2158F8A}" presName="hierChild4" presStyleCnt="0"/>
      <dgm:spPr/>
    </dgm:pt>
    <dgm:pt modelId="{796C53E5-B8F1-41C0-B68B-9C3442105211}" type="pres">
      <dgm:prSet presAssocID="{306052E7-CC2D-4D5B-997B-8A727E1E9D29}" presName="Name37" presStyleLbl="parChTrans1D3" presStyleIdx="6" presStyleCnt="9"/>
      <dgm:spPr/>
      <dgm:t>
        <a:bodyPr/>
        <a:lstStyle/>
        <a:p>
          <a:endParaRPr lang="en-US"/>
        </a:p>
      </dgm:t>
    </dgm:pt>
    <dgm:pt modelId="{F94EFD41-5C91-4F58-ABCB-11FE134B4737}" type="pres">
      <dgm:prSet presAssocID="{DD92E971-7AAC-4421-BDDA-E61D072F9B72}" presName="hierRoot2" presStyleCnt="0">
        <dgm:presLayoutVars>
          <dgm:hierBranch val="init"/>
        </dgm:presLayoutVars>
      </dgm:prSet>
      <dgm:spPr/>
    </dgm:pt>
    <dgm:pt modelId="{CB5A2E44-8B55-4DA4-92B0-E532309374CC}" type="pres">
      <dgm:prSet presAssocID="{DD92E971-7AAC-4421-BDDA-E61D072F9B72}" presName="rootComposite" presStyleCnt="0"/>
      <dgm:spPr/>
    </dgm:pt>
    <dgm:pt modelId="{9B24BF82-B8E5-462C-B3B1-CBA5B7FF4231}" type="pres">
      <dgm:prSet presAssocID="{DD92E971-7AAC-4421-BDDA-E61D072F9B72}" presName="rootText" presStyleLbl="node3" presStyleIdx="6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4F99E0-C28A-414F-86E0-C9CE37D9CBF1}" type="pres">
      <dgm:prSet presAssocID="{DD92E971-7AAC-4421-BDDA-E61D072F9B72}" presName="rootConnector" presStyleLbl="node3" presStyleIdx="6" presStyleCnt="9"/>
      <dgm:spPr/>
      <dgm:t>
        <a:bodyPr/>
        <a:lstStyle/>
        <a:p>
          <a:endParaRPr lang="en-US"/>
        </a:p>
      </dgm:t>
    </dgm:pt>
    <dgm:pt modelId="{26405793-0FAD-4F60-B82F-04AB3EADB85F}" type="pres">
      <dgm:prSet presAssocID="{DD92E971-7AAC-4421-BDDA-E61D072F9B72}" presName="hierChild4" presStyleCnt="0"/>
      <dgm:spPr/>
    </dgm:pt>
    <dgm:pt modelId="{E8E07C13-0DB6-4638-8493-3D8ED0706CFC}" type="pres">
      <dgm:prSet presAssocID="{DD92E971-7AAC-4421-BDDA-E61D072F9B72}" presName="hierChild5" presStyleCnt="0"/>
      <dgm:spPr/>
    </dgm:pt>
    <dgm:pt modelId="{D9F1A1B1-C294-4DEE-830E-82B2DEDC3AFE}" type="pres">
      <dgm:prSet presAssocID="{56E3B086-510E-49AB-B61B-75E6AB5CA96D}" presName="Name37" presStyleLbl="parChTrans1D3" presStyleIdx="7" presStyleCnt="9"/>
      <dgm:spPr/>
      <dgm:t>
        <a:bodyPr/>
        <a:lstStyle/>
        <a:p>
          <a:endParaRPr lang="en-US"/>
        </a:p>
      </dgm:t>
    </dgm:pt>
    <dgm:pt modelId="{C938D3A3-509F-494C-BAAA-90EA096ADC58}" type="pres">
      <dgm:prSet presAssocID="{F18F506A-549E-4732-8DC6-5613B018DD0F}" presName="hierRoot2" presStyleCnt="0">
        <dgm:presLayoutVars>
          <dgm:hierBranch val="init"/>
        </dgm:presLayoutVars>
      </dgm:prSet>
      <dgm:spPr/>
    </dgm:pt>
    <dgm:pt modelId="{E61EA813-746A-4E67-90D8-57461E6A5E2E}" type="pres">
      <dgm:prSet presAssocID="{F18F506A-549E-4732-8DC6-5613B018DD0F}" presName="rootComposite" presStyleCnt="0"/>
      <dgm:spPr/>
    </dgm:pt>
    <dgm:pt modelId="{1D231675-7BF6-4145-9DA6-04B536721FE1}" type="pres">
      <dgm:prSet presAssocID="{F18F506A-549E-4732-8DC6-5613B018DD0F}" presName="rootText" presStyleLbl="node3" presStyleIdx="7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D09C31-1162-4987-A539-D21195CA9DD6}" type="pres">
      <dgm:prSet presAssocID="{F18F506A-549E-4732-8DC6-5613B018DD0F}" presName="rootConnector" presStyleLbl="node3" presStyleIdx="7" presStyleCnt="9"/>
      <dgm:spPr/>
      <dgm:t>
        <a:bodyPr/>
        <a:lstStyle/>
        <a:p>
          <a:endParaRPr lang="en-US"/>
        </a:p>
      </dgm:t>
    </dgm:pt>
    <dgm:pt modelId="{ACBFDBE5-FCD4-4683-AC0A-BDD8968EB628}" type="pres">
      <dgm:prSet presAssocID="{F18F506A-549E-4732-8DC6-5613B018DD0F}" presName="hierChild4" presStyleCnt="0"/>
      <dgm:spPr/>
    </dgm:pt>
    <dgm:pt modelId="{DFE557E7-817B-440C-8EF3-8E2E9EB54337}" type="pres">
      <dgm:prSet presAssocID="{F18F506A-549E-4732-8DC6-5613B018DD0F}" presName="hierChild5" presStyleCnt="0"/>
      <dgm:spPr/>
    </dgm:pt>
    <dgm:pt modelId="{8CB264A3-057A-43C0-A7A2-2935CBF575D9}" type="pres">
      <dgm:prSet presAssocID="{726ADC21-913B-4F4B-8C93-52A711942963}" presName="Name37" presStyleLbl="parChTrans1D3" presStyleIdx="8" presStyleCnt="9"/>
      <dgm:spPr/>
      <dgm:t>
        <a:bodyPr/>
        <a:lstStyle/>
        <a:p>
          <a:endParaRPr lang="en-US"/>
        </a:p>
      </dgm:t>
    </dgm:pt>
    <dgm:pt modelId="{726940CB-8CEB-4E9C-BAD7-E6E4B04C1263}" type="pres">
      <dgm:prSet presAssocID="{53095659-0843-4DF8-9E9A-68F2B5D27FA5}" presName="hierRoot2" presStyleCnt="0">
        <dgm:presLayoutVars>
          <dgm:hierBranch val="init"/>
        </dgm:presLayoutVars>
      </dgm:prSet>
      <dgm:spPr/>
    </dgm:pt>
    <dgm:pt modelId="{D696B554-714D-42BD-88B9-70A30633A194}" type="pres">
      <dgm:prSet presAssocID="{53095659-0843-4DF8-9E9A-68F2B5D27FA5}" presName="rootComposite" presStyleCnt="0"/>
      <dgm:spPr/>
    </dgm:pt>
    <dgm:pt modelId="{3EB16047-1E7B-4476-AA3B-1EB1C218E23B}" type="pres">
      <dgm:prSet presAssocID="{53095659-0843-4DF8-9E9A-68F2B5D27FA5}" presName="rootText" presStyleLbl="node3" presStyleIdx="8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2E5F02-E8F0-4242-AF1C-E7A8AC399FE8}" type="pres">
      <dgm:prSet presAssocID="{53095659-0843-4DF8-9E9A-68F2B5D27FA5}" presName="rootConnector" presStyleLbl="node3" presStyleIdx="8" presStyleCnt="9"/>
      <dgm:spPr/>
      <dgm:t>
        <a:bodyPr/>
        <a:lstStyle/>
        <a:p>
          <a:endParaRPr lang="en-US"/>
        </a:p>
      </dgm:t>
    </dgm:pt>
    <dgm:pt modelId="{25681864-0BFE-426A-93B1-CA5214C170B6}" type="pres">
      <dgm:prSet presAssocID="{53095659-0843-4DF8-9E9A-68F2B5D27FA5}" presName="hierChild4" presStyleCnt="0"/>
      <dgm:spPr/>
    </dgm:pt>
    <dgm:pt modelId="{C4CFF540-D5D9-49F1-94C3-80AE4C4394F0}" type="pres">
      <dgm:prSet presAssocID="{53095659-0843-4DF8-9E9A-68F2B5D27FA5}" presName="hierChild5" presStyleCnt="0"/>
      <dgm:spPr/>
    </dgm:pt>
    <dgm:pt modelId="{A775A91E-67F0-4F3D-BAA7-59102282982D}" type="pres">
      <dgm:prSet presAssocID="{62FEF75F-1823-4B34-95E8-FEB4A2158F8A}" presName="hierChild5" presStyleCnt="0"/>
      <dgm:spPr/>
    </dgm:pt>
    <dgm:pt modelId="{FDB0CAA9-254A-47D0-A45A-44E0A67B4BF4}" type="pres">
      <dgm:prSet presAssocID="{C686624A-07BF-4105-BC4C-984AF5A679A6}" presName="hierChild3" presStyleCnt="0"/>
      <dgm:spPr/>
    </dgm:pt>
  </dgm:ptLst>
  <dgm:cxnLst>
    <dgm:cxn modelId="{B71749D9-DFDE-41FB-B352-CC486AE1F0DF}" type="presOf" srcId="{FC66DEF5-D7D5-4B99-871C-E3A1507A5E54}" destId="{75AB4707-B80E-4CB1-A9E5-F72706B9684B}" srcOrd="0" destOrd="0" presId="urn:microsoft.com/office/officeart/2005/8/layout/orgChart1"/>
    <dgm:cxn modelId="{07CBDFE6-F49B-4596-987E-1605C4A4127C}" type="presOf" srcId="{48F9F3E7-7844-4B4E-AE43-E8F00D52A6A8}" destId="{D5BC6308-D91A-4ECA-866B-E4C60CC98D5B}" srcOrd="1" destOrd="0" presId="urn:microsoft.com/office/officeart/2005/8/layout/orgChart1"/>
    <dgm:cxn modelId="{5C601237-70E4-4D4A-A49D-FE418A630030}" srcId="{62FEF75F-1823-4B34-95E8-FEB4A2158F8A}" destId="{F18F506A-549E-4732-8DC6-5613B018DD0F}" srcOrd="1" destOrd="0" parTransId="{56E3B086-510E-49AB-B61B-75E6AB5CA96D}" sibTransId="{40854F29-4D02-41A1-B61F-DEDDD3DCFBA4}"/>
    <dgm:cxn modelId="{09CD9F32-78C9-4E2B-8FB2-BA4CE6D68BCE}" type="presOf" srcId="{B499CAB1-DD7B-4D9D-BA0E-3C8124853BAE}" destId="{0D148615-2B87-470B-AFEC-AE63DE89FD0C}" srcOrd="0" destOrd="0" presId="urn:microsoft.com/office/officeart/2005/8/layout/orgChart1"/>
    <dgm:cxn modelId="{F1682F8A-7CC9-4F8B-BAE7-957E6942BE37}" type="presOf" srcId="{19DAEFF2-51B3-4FEF-BC34-207D5B2DD519}" destId="{8B6E90E4-06EB-401E-9191-08605CD77A7C}" srcOrd="0" destOrd="0" presId="urn:microsoft.com/office/officeart/2005/8/layout/orgChart1"/>
    <dgm:cxn modelId="{669886A5-2535-487F-9EBC-E009AFA99967}" type="presOf" srcId="{55795E6A-8F3D-479E-8E6C-478EE6ABBC21}" destId="{516A1772-7E6C-479C-A0E7-734985736DD6}" srcOrd="0" destOrd="0" presId="urn:microsoft.com/office/officeart/2005/8/layout/orgChart1"/>
    <dgm:cxn modelId="{CF91EFB0-3A09-413A-AE26-03AEE9B33398}" type="presOf" srcId="{C686624A-07BF-4105-BC4C-984AF5A679A6}" destId="{5B476729-76E6-4386-BE3D-475599A8F96E}" srcOrd="1" destOrd="0" presId="urn:microsoft.com/office/officeart/2005/8/layout/orgChart1"/>
    <dgm:cxn modelId="{B4D25EFF-0CA0-4DE5-BB7C-B0C35A62E132}" type="presOf" srcId="{62FEF75F-1823-4B34-95E8-FEB4A2158F8A}" destId="{840A9BB4-33B6-4F63-A28B-FC94045C0024}" srcOrd="1" destOrd="0" presId="urn:microsoft.com/office/officeart/2005/8/layout/orgChart1"/>
    <dgm:cxn modelId="{F8577EE2-596D-4726-9748-775864E7A7D1}" srcId="{1EDD4696-988F-4B48-9C8E-03FA161B57BC}" destId="{7B3F5E44-7F9F-4645-9194-DDE9FB2440CE}" srcOrd="0" destOrd="0" parTransId="{FA0E391C-5C1F-4238-BF6B-477AE7714878}" sibTransId="{16CB7B95-0821-4E68-BBC7-BC41A6BD8430}"/>
    <dgm:cxn modelId="{F6B2B6AB-7F73-45FB-8393-52E79C90305A}" srcId="{1EDD4696-988F-4B48-9C8E-03FA161B57BC}" destId="{B499CAB1-DD7B-4D9D-BA0E-3C8124853BAE}" srcOrd="2" destOrd="0" parTransId="{19DAEFF2-51B3-4FEF-BC34-207D5B2DD519}" sibTransId="{59DBB15A-00D8-436D-8DA3-55645FFB61BA}"/>
    <dgm:cxn modelId="{1E3A68CE-DCF5-4187-A057-893817B75040}" type="presOf" srcId="{F18F506A-549E-4732-8DC6-5613B018DD0F}" destId="{94D09C31-1162-4987-A539-D21195CA9DD6}" srcOrd="1" destOrd="0" presId="urn:microsoft.com/office/officeart/2005/8/layout/orgChart1"/>
    <dgm:cxn modelId="{B6CBD2CC-A72C-4933-9CE6-1F5ECC3CC3EA}" srcId="{62FEF75F-1823-4B34-95E8-FEB4A2158F8A}" destId="{DD92E971-7AAC-4421-BDDA-E61D072F9B72}" srcOrd="0" destOrd="0" parTransId="{306052E7-CC2D-4D5B-997B-8A727E1E9D29}" sibTransId="{5982DE9F-D3BB-47C8-B2A0-AE1F58D1E3BF}"/>
    <dgm:cxn modelId="{EB3040C1-D19E-45E2-A3CB-2EEDEBFE6878}" type="presOf" srcId="{B499CAB1-DD7B-4D9D-BA0E-3C8124853BAE}" destId="{0CD95AAD-F90A-4E5D-AC9E-2FDD48A6E9B6}" srcOrd="1" destOrd="0" presId="urn:microsoft.com/office/officeart/2005/8/layout/orgChart1"/>
    <dgm:cxn modelId="{1F44A710-8297-436A-8291-EEA60B665A07}" type="presOf" srcId="{FA0E391C-5C1F-4238-BF6B-477AE7714878}" destId="{67BA5BBF-DD64-496A-90E1-C58CDD13824F}" srcOrd="0" destOrd="0" presId="urn:microsoft.com/office/officeart/2005/8/layout/orgChart1"/>
    <dgm:cxn modelId="{E4D2C088-8FC5-466B-B5EA-B8E288687396}" type="presOf" srcId="{A2DF808E-72AF-4003-8D39-F70713E989EB}" destId="{6259D997-06F2-4236-A1FD-CA0F6B2FABCA}" srcOrd="0" destOrd="0" presId="urn:microsoft.com/office/officeart/2005/8/layout/orgChart1"/>
    <dgm:cxn modelId="{C3BE7815-20C4-40DB-BFE0-07D98975C67B}" type="presOf" srcId="{B5668C73-C551-4DA4-A33F-13BE89ED944E}" destId="{B0E71E35-9691-4FAA-AAAA-BED6E210A2B0}" srcOrd="0" destOrd="0" presId="urn:microsoft.com/office/officeart/2005/8/layout/orgChart1"/>
    <dgm:cxn modelId="{87D16681-4D94-4FA0-926E-FC4E3B94D3DD}" type="presOf" srcId="{726ADC21-913B-4F4B-8C93-52A711942963}" destId="{8CB264A3-057A-43C0-A7A2-2935CBF575D9}" srcOrd="0" destOrd="0" presId="urn:microsoft.com/office/officeart/2005/8/layout/orgChart1"/>
    <dgm:cxn modelId="{93E8DB4E-3633-4831-A7AC-58DB645EE678}" type="presOf" srcId="{306052E7-CC2D-4D5B-997B-8A727E1E9D29}" destId="{796C53E5-B8F1-41C0-B68B-9C3442105211}" srcOrd="0" destOrd="0" presId="urn:microsoft.com/office/officeart/2005/8/layout/orgChart1"/>
    <dgm:cxn modelId="{7E3B2A0F-A82A-42EC-86DD-445E41A54F28}" type="presOf" srcId="{7B3F5E44-7F9F-4645-9194-DDE9FB2440CE}" destId="{228C5827-E7CA-4B14-A401-853125D35BF0}" srcOrd="0" destOrd="0" presId="urn:microsoft.com/office/officeart/2005/8/layout/orgChart1"/>
    <dgm:cxn modelId="{A489C08D-5E4E-4119-BEAB-DB432C8B993A}" type="presOf" srcId="{4438F4BC-FADC-4D0B-92EA-15A2F642E1C6}" destId="{A404021F-A824-43A1-BD85-28F1541A1388}" srcOrd="0" destOrd="0" presId="urn:microsoft.com/office/officeart/2005/8/layout/orgChart1"/>
    <dgm:cxn modelId="{46B7991F-4659-4B8C-BDC4-7A98AC8D55E6}" type="presOf" srcId="{0E91FB12-28C4-418C-B323-3856C9E4278A}" destId="{E910492A-8C84-4B42-B8D8-3CC9A3B31FF6}" srcOrd="0" destOrd="0" presId="urn:microsoft.com/office/officeart/2005/8/layout/orgChart1"/>
    <dgm:cxn modelId="{26A363F0-2419-464C-9EA7-77BDA4F2B42F}" type="presOf" srcId="{1EDD4696-988F-4B48-9C8E-03FA161B57BC}" destId="{676BF97C-D2FE-494B-B43B-4F9D0647910C}" srcOrd="0" destOrd="0" presId="urn:microsoft.com/office/officeart/2005/8/layout/orgChart1"/>
    <dgm:cxn modelId="{DF10E0CB-FDFB-4398-9FB6-2275C3BE40D1}" srcId="{C686624A-07BF-4105-BC4C-984AF5A679A6}" destId="{62FEF75F-1823-4B34-95E8-FEB4A2158F8A}" srcOrd="2" destOrd="0" parTransId="{290049C3-CDD0-45AC-AEFF-F85C5EC81ADE}" sibTransId="{34603B8A-5BDA-4FFC-80DD-185C8C86C7CF}"/>
    <dgm:cxn modelId="{E5D624AB-B0C2-435C-AB9B-9350368EFD8F}" type="presOf" srcId="{7B3F5E44-7F9F-4645-9194-DDE9FB2440CE}" destId="{7BCFF10D-304F-452A-85C2-C86CCF673E0C}" srcOrd="1" destOrd="0" presId="urn:microsoft.com/office/officeart/2005/8/layout/orgChart1"/>
    <dgm:cxn modelId="{A07002AA-43E1-468B-963B-BC8D6357E83D}" type="presOf" srcId="{53095659-0843-4DF8-9E9A-68F2B5D27FA5}" destId="{022E5F02-E8F0-4242-AF1C-E7A8AC399FE8}" srcOrd="1" destOrd="0" presId="urn:microsoft.com/office/officeart/2005/8/layout/orgChart1"/>
    <dgm:cxn modelId="{C3A9026E-EE72-4FF7-B0B0-CA6E2591B45A}" type="presOf" srcId="{8935630E-5180-40B0-B5C8-F61159508BD7}" destId="{EACFADE6-1033-47C4-95F8-F839456974AC}" srcOrd="0" destOrd="0" presId="urn:microsoft.com/office/officeart/2005/8/layout/orgChart1"/>
    <dgm:cxn modelId="{3157663C-A4AE-42A2-A0C8-3DCA55549D96}" type="presOf" srcId="{56E3B086-510E-49AB-B61B-75E6AB5CA96D}" destId="{D9F1A1B1-C294-4DEE-830E-82B2DEDC3AFE}" srcOrd="0" destOrd="0" presId="urn:microsoft.com/office/officeart/2005/8/layout/orgChart1"/>
    <dgm:cxn modelId="{BD923D41-D49F-4E42-897E-B38B1BF544AE}" srcId="{C686624A-07BF-4105-BC4C-984AF5A679A6}" destId="{7AFB5E03-38D6-4B9B-A4AB-C4813ECE37F7}" srcOrd="1" destOrd="0" parTransId="{56155066-2B72-4B34-81FF-831E39E748E0}" sibTransId="{8C90AC91-573C-4115-A8B2-4214D2C5A02E}"/>
    <dgm:cxn modelId="{04914A69-863C-4C6D-B532-9058C5926FC5}" type="presOf" srcId="{1EDD4696-988F-4B48-9C8E-03FA161B57BC}" destId="{05B0D0C7-2D1E-42EA-B61A-DCF0D8B1843D}" srcOrd="1" destOrd="0" presId="urn:microsoft.com/office/officeart/2005/8/layout/orgChart1"/>
    <dgm:cxn modelId="{42A068D6-0D98-438E-9C02-7904107B22C0}" type="presOf" srcId="{DD92E971-7AAC-4421-BDDA-E61D072F9B72}" destId="{E94F99E0-C28A-414F-86E0-C9CE37D9CBF1}" srcOrd="1" destOrd="0" presId="urn:microsoft.com/office/officeart/2005/8/layout/orgChart1"/>
    <dgm:cxn modelId="{93C13740-99DA-41B3-82D3-334DEE475130}" type="presOf" srcId="{290049C3-CDD0-45AC-AEFF-F85C5EC81ADE}" destId="{1066CBD0-FBAB-4082-930B-1487BA6F1CFF}" srcOrd="0" destOrd="0" presId="urn:microsoft.com/office/officeart/2005/8/layout/orgChart1"/>
    <dgm:cxn modelId="{2A081A0D-AED2-4C52-9151-1DCADB303B5B}" type="presOf" srcId="{7AFB5E03-38D6-4B9B-A4AB-C4813ECE37F7}" destId="{108BCF1D-E595-425F-8011-97B3EC936741}" srcOrd="0" destOrd="0" presId="urn:microsoft.com/office/officeart/2005/8/layout/orgChart1"/>
    <dgm:cxn modelId="{766543FB-75D8-4079-A6AC-CCF8367C19D2}" type="presOf" srcId="{56155066-2B72-4B34-81FF-831E39E748E0}" destId="{C69D59D5-F3DB-465E-8D31-8AB305315A71}" srcOrd="0" destOrd="0" presId="urn:microsoft.com/office/officeart/2005/8/layout/orgChart1"/>
    <dgm:cxn modelId="{3EFBE0D2-6867-4DD3-96DE-95F20C7EFEE8}" srcId="{1EDD4696-988F-4B48-9C8E-03FA161B57BC}" destId="{4438F4BC-FADC-4D0B-92EA-15A2F642E1C6}" srcOrd="3" destOrd="0" parTransId="{FC66DEF5-D7D5-4B99-871C-E3A1507A5E54}" sibTransId="{B75B0EE2-7C5F-4478-A268-E9578F967CE9}"/>
    <dgm:cxn modelId="{D7111584-81DB-4B32-96B0-E5C678697986}" type="presOf" srcId="{55795E6A-8F3D-479E-8E6C-478EE6ABBC21}" destId="{0A327104-3333-44D6-9D03-FF3E7F27FF7D}" srcOrd="1" destOrd="0" presId="urn:microsoft.com/office/officeart/2005/8/layout/orgChart1"/>
    <dgm:cxn modelId="{57FB8913-1FA9-4CD6-93BF-C723996B642F}" type="presOf" srcId="{DD92E971-7AAC-4421-BDDA-E61D072F9B72}" destId="{9B24BF82-B8E5-462C-B3B1-CBA5B7FF4231}" srcOrd="0" destOrd="0" presId="urn:microsoft.com/office/officeart/2005/8/layout/orgChart1"/>
    <dgm:cxn modelId="{562520D2-C8B3-4DFD-8CE6-5ADD3DB368B3}" type="presOf" srcId="{892BCFCC-B2EC-4EB9-BD5C-FEA2A6B91174}" destId="{8673E6F9-07CC-45B6-AABA-2C8F1280566C}" srcOrd="0" destOrd="0" presId="urn:microsoft.com/office/officeart/2005/8/layout/orgChart1"/>
    <dgm:cxn modelId="{5CD4BAF9-BACA-4BA9-BF2E-4FB9362AF9AE}" srcId="{7AFB5E03-38D6-4B9B-A4AB-C4813ECE37F7}" destId="{892BCFCC-B2EC-4EB9-BD5C-FEA2A6B91174}" srcOrd="0" destOrd="0" parTransId="{A2DF808E-72AF-4003-8D39-F70713E989EB}" sibTransId="{9072FFD6-3858-4429-85CB-1DA25C42B8C5}"/>
    <dgm:cxn modelId="{23D5A8DA-5DBA-41CD-9518-9893672F3835}" srcId="{C686624A-07BF-4105-BC4C-984AF5A679A6}" destId="{1EDD4696-988F-4B48-9C8E-03FA161B57BC}" srcOrd="0" destOrd="0" parTransId="{0E91FB12-28C4-418C-B323-3856C9E4278A}" sibTransId="{5D25090A-92F9-4E56-B3A9-33D518965D21}"/>
    <dgm:cxn modelId="{BCE34BAE-37F5-4C45-843D-0AADF31AA091}" type="presOf" srcId="{892BCFCC-B2EC-4EB9-BD5C-FEA2A6B91174}" destId="{30149F28-8AF1-4737-AD8E-C63B43EFAC25}" srcOrd="1" destOrd="0" presId="urn:microsoft.com/office/officeart/2005/8/layout/orgChart1"/>
    <dgm:cxn modelId="{4D097102-A10F-4E9E-8E9B-A574ADCEFD65}" type="presOf" srcId="{48F9F3E7-7844-4B4E-AE43-E8F00D52A6A8}" destId="{2BE8511B-BD9A-4386-9D71-8C1F9784A6AD}" srcOrd="0" destOrd="0" presId="urn:microsoft.com/office/officeart/2005/8/layout/orgChart1"/>
    <dgm:cxn modelId="{7AEA84BB-FFF9-42D4-8072-80439596754E}" srcId="{7AFB5E03-38D6-4B9B-A4AB-C4813ECE37F7}" destId="{55795E6A-8F3D-479E-8E6C-478EE6ABBC21}" srcOrd="1" destOrd="0" parTransId="{8935630E-5180-40B0-B5C8-F61159508BD7}" sibTransId="{41B1BF65-9EF4-480D-876E-8B63A246FAC0}"/>
    <dgm:cxn modelId="{B997C09D-8CA0-4C9C-8895-B36EFA82721E}" srcId="{67791A63-7153-4951-8B0E-A63EA22908CA}" destId="{C686624A-07BF-4105-BC4C-984AF5A679A6}" srcOrd="0" destOrd="0" parTransId="{62122156-FF2E-481A-8C46-9CD7CADA17EE}" sibTransId="{3A391405-F87F-4958-A610-AFE7004ADC06}"/>
    <dgm:cxn modelId="{6E244EAD-A7E6-470E-B3FF-77C74D66AC08}" type="presOf" srcId="{4438F4BC-FADC-4D0B-92EA-15A2F642E1C6}" destId="{77898435-1FAC-45AC-B46A-A37A48F4D510}" srcOrd="1" destOrd="0" presId="urn:microsoft.com/office/officeart/2005/8/layout/orgChart1"/>
    <dgm:cxn modelId="{327D1B85-4C6C-4B02-99DB-FDCC42AF9D7D}" type="presOf" srcId="{7AFB5E03-38D6-4B9B-A4AB-C4813ECE37F7}" destId="{9A2857BF-26A4-495F-891A-F5B644ED0AB6}" srcOrd="1" destOrd="0" presId="urn:microsoft.com/office/officeart/2005/8/layout/orgChart1"/>
    <dgm:cxn modelId="{D6B31B0D-5E64-416B-9FDE-65876979E769}" srcId="{62FEF75F-1823-4B34-95E8-FEB4A2158F8A}" destId="{53095659-0843-4DF8-9E9A-68F2B5D27FA5}" srcOrd="2" destOrd="0" parTransId="{726ADC21-913B-4F4B-8C93-52A711942963}" sibTransId="{07C292F7-64EA-4D6E-A20E-DFC098BC8861}"/>
    <dgm:cxn modelId="{5F1B3551-4EE6-4312-8387-79E67695028D}" type="presOf" srcId="{C686624A-07BF-4105-BC4C-984AF5A679A6}" destId="{FBD2B26F-290C-487F-88F6-715B1F096E39}" srcOrd="0" destOrd="0" presId="urn:microsoft.com/office/officeart/2005/8/layout/orgChart1"/>
    <dgm:cxn modelId="{77D2B441-8236-4D47-B36E-5FB227C525DF}" srcId="{1EDD4696-988F-4B48-9C8E-03FA161B57BC}" destId="{48F9F3E7-7844-4B4E-AE43-E8F00D52A6A8}" srcOrd="1" destOrd="0" parTransId="{B5668C73-C551-4DA4-A33F-13BE89ED944E}" sibTransId="{CA523D9B-3A95-4F0A-B7A4-8C71A55A89DC}"/>
    <dgm:cxn modelId="{497E4F77-DC59-4211-B038-9ABC7F18672B}" type="presOf" srcId="{62FEF75F-1823-4B34-95E8-FEB4A2158F8A}" destId="{5B510D38-ACC0-4358-B991-22AF4A07CA40}" srcOrd="0" destOrd="0" presId="urn:microsoft.com/office/officeart/2005/8/layout/orgChart1"/>
    <dgm:cxn modelId="{B8ABD562-0C49-45A1-B6B8-141FFB75F71E}" type="presOf" srcId="{53095659-0843-4DF8-9E9A-68F2B5D27FA5}" destId="{3EB16047-1E7B-4476-AA3B-1EB1C218E23B}" srcOrd="0" destOrd="0" presId="urn:microsoft.com/office/officeart/2005/8/layout/orgChart1"/>
    <dgm:cxn modelId="{92F8F237-EC1B-49D5-A4F7-46FAA5BE8B6F}" type="presOf" srcId="{F18F506A-549E-4732-8DC6-5613B018DD0F}" destId="{1D231675-7BF6-4145-9DA6-04B536721FE1}" srcOrd="0" destOrd="0" presId="urn:microsoft.com/office/officeart/2005/8/layout/orgChart1"/>
    <dgm:cxn modelId="{2F041591-9CA8-4FA5-903B-BA02CA80A79A}" type="presOf" srcId="{67791A63-7153-4951-8B0E-A63EA22908CA}" destId="{9D0ED448-B561-4A62-B944-0629C7C8010D}" srcOrd="0" destOrd="0" presId="urn:microsoft.com/office/officeart/2005/8/layout/orgChart1"/>
    <dgm:cxn modelId="{70941F69-53FC-4757-B6CB-C770BB3206BC}" type="presParOf" srcId="{9D0ED448-B561-4A62-B944-0629C7C8010D}" destId="{23FEAD90-4B2A-4986-8CB0-8D79278AC85F}" srcOrd="0" destOrd="0" presId="urn:microsoft.com/office/officeart/2005/8/layout/orgChart1"/>
    <dgm:cxn modelId="{D53EAA14-E927-436F-AA09-E0320DC5C150}" type="presParOf" srcId="{23FEAD90-4B2A-4986-8CB0-8D79278AC85F}" destId="{16840EDD-5C84-4579-986A-5FB7CFF74A1D}" srcOrd="0" destOrd="0" presId="urn:microsoft.com/office/officeart/2005/8/layout/orgChart1"/>
    <dgm:cxn modelId="{EAC180A7-BB41-4C08-A41A-A0380E9091CC}" type="presParOf" srcId="{16840EDD-5C84-4579-986A-5FB7CFF74A1D}" destId="{FBD2B26F-290C-487F-88F6-715B1F096E39}" srcOrd="0" destOrd="0" presId="urn:microsoft.com/office/officeart/2005/8/layout/orgChart1"/>
    <dgm:cxn modelId="{850FC4DE-1312-45EF-839E-A0AD4E08AC97}" type="presParOf" srcId="{16840EDD-5C84-4579-986A-5FB7CFF74A1D}" destId="{5B476729-76E6-4386-BE3D-475599A8F96E}" srcOrd="1" destOrd="0" presId="urn:microsoft.com/office/officeart/2005/8/layout/orgChart1"/>
    <dgm:cxn modelId="{8C4DEC5A-814D-4CDA-B887-E7F150324E2D}" type="presParOf" srcId="{23FEAD90-4B2A-4986-8CB0-8D79278AC85F}" destId="{1330368F-BA0B-4162-B46A-62C7B762E595}" srcOrd="1" destOrd="0" presId="urn:microsoft.com/office/officeart/2005/8/layout/orgChart1"/>
    <dgm:cxn modelId="{F3A3408F-1968-4AC3-9436-DBFA63E364BD}" type="presParOf" srcId="{1330368F-BA0B-4162-B46A-62C7B762E595}" destId="{E910492A-8C84-4B42-B8D8-3CC9A3B31FF6}" srcOrd="0" destOrd="0" presId="urn:microsoft.com/office/officeart/2005/8/layout/orgChart1"/>
    <dgm:cxn modelId="{0686F76A-41F5-4654-83A4-402656EF7FBB}" type="presParOf" srcId="{1330368F-BA0B-4162-B46A-62C7B762E595}" destId="{0648832C-D770-4689-903E-5DA39C8FA6C6}" srcOrd="1" destOrd="0" presId="urn:microsoft.com/office/officeart/2005/8/layout/orgChart1"/>
    <dgm:cxn modelId="{941A7160-8C6B-4489-9EB8-AFFA201E1237}" type="presParOf" srcId="{0648832C-D770-4689-903E-5DA39C8FA6C6}" destId="{BFA50576-E213-4BCC-9819-75A607C50119}" srcOrd="0" destOrd="0" presId="urn:microsoft.com/office/officeart/2005/8/layout/orgChart1"/>
    <dgm:cxn modelId="{91A94090-AD1E-484F-92EE-EF0600A79933}" type="presParOf" srcId="{BFA50576-E213-4BCC-9819-75A607C50119}" destId="{676BF97C-D2FE-494B-B43B-4F9D0647910C}" srcOrd="0" destOrd="0" presId="urn:microsoft.com/office/officeart/2005/8/layout/orgChart1"/>
    <dgm:cxn modelId="{94FEA6B3-74D2-40CA-AB4C-885D52F8B93A}" type="presParOf" srcId="{BFA50576-E213-4BCC-9819-75A607C50119}" destId="{05B0D0C7-2D1E-42EA-B61A-DCF0D8B1843D}" srcOrd="1" destOrd="0" presId="urn:microsoft.com/office/officeart/2005/8/layout/orgChart1"/>
    <dgm:cxn modelId="{242146A1-E660-430C-804F-7D51C24AA884}" type="presParOf" srcId="{0648832C-D770-4689-903E-5DA39C8FA6C6}" destId="{7DE93960-87DC-4F13-A61E-F3DAD2EC494D}" srcOrd="1" destOrd="0" presId="urn:microsoft.com/office/officeart/2005/8/layout/orgChart1"/>
    <dgm:cxn modelId="{23595CD1-1D67-462C-8E7B-482C2373A75D}" type="presParOf" srcId="{7DE93960-87DC-4F13-A61E-F3DAD2EC494D}" destId="{67BA5BBF-DD64-496A-90E1-C58CDD13824F}" srcOrd="0" destOrd="0" presId="urn:microsoft.com/office/officeart/2005/8/layout/orgChart1"/>
    <dgm:cxn modelId="{7FE756D0-4E4A-4B82-9849-BCC99C156B07}" type="presParOf" srcId="{7DE93960-87DC-4F13-A61E-F3DAD2EC494D}" destId="{7DF0EF27-3E71-48E5-8859-FD31EA1D8B0E}" srcOrd="1" destOrd="0" presId="urn:microsoft.com/office/officeart/2005/8/layout/orgChart1"/>
    <dgm:cxn modelId="{26E850DE-70BA-48FF-B670-26D0E87F8AA6}" type="presParOf" srcId="{7DF0EF27-3E71-48E5-8859-FD31EA1D8B0E}" destId="{DD75A717-3CA3-4F8A-9106-7F98E3A9F012}" srcOrd="0" destOrd="0" presId="urn:microsoft.com/office/officeart/2005/8/layout/orgChart1"/>
    <dgm:cxn modelId="{B76D7A7F-E775-4C24-9D88-534FC13435A2}" type="presParOf" srcId="{DD75A717-3CA3-4F8A-9106-7F98E3A9F012}" destId="{228C5827-E7CA-4B14-A401-853125D35BF0}" srcOrd="0" destOrd="0" presId="urn:microsoft.com/office/officeart/2005/8/layout/orgChart1"/>
    <dgm:cxn modelId="{1CD1E465-8650-49A9-A064-569004D6A979}" type="presParOf" srcId="{DD75A717-3CA3-4F8A-9106-7F98E3A9F012}" destId="{7BCFF10D-304F-452A-85C2-C86CCF673E0C}" srcOrd="1" destOrd="0" presId="urn:microsoft.com/office/officeart/2005/8/layout/orgChart1"/>
    <dgm:cxn modelId="{3C5EDD27-BE00-471F-9B6F-55A611CE8B3D}" type="presParOf" srcId="{7DF0EF27-3E71-48E5-8859-FD31EA1D8B0E}" destId="{6D949E8A-9424-4A2D-8FD0-63C0221EBB73}" srcOrd="1" destOrd="0" presId="urn:microsoft.com/office/officeart/2005/8/layout/orgChart1"/>
    <dgm:cxn modelId="{9CE2A785-7BE3-4FD1-A25D-5C22F75826A6}" type="presParOf" srcId="{7DF0EF27-3E71-48E5-8859-FD31EA1D8B0E}" destId="{8CB66406-8589-46CC-BC59-D423939646AF}" srcOrd="2" destOrd="0" presId="urn:microsoft.com/office/officeart/2005/8/layout/orgChart1"/>
    <dgm:cxn modelId="{9C1F5791-3FF3-49DD-A133-2F7E52754F05}" type="presParOf" srcId="{7DE93960-87DC-4F13-A61E-F3DAD2EC494D}" destId="{B0E71E35-9691-4FAA-AAAA-BED6E210A2B0}" srcOrd="2" destOrd="0" presId="urn:microsoft.com/office/officeart/2005/8/layout/orgChart1"/>
    <dgm:cxn modelId="{B7D2684A-4B3A-4A6B-8186-11B69A506170}" type="presParOf" srcId="{7DE93960-87DC-4F13-A61E-F3DAD2EC494D}" destId="{96C52855-37E2-46DD-9D8C-48E0AEA92855}" srcOrd="3" destOrd="0" presId="urn:microsoft.com/office/officeart/2005/8/layout/orgChart1"/>
    <dgm:cxn modelId="{692C0359-9F5F-4461-BD0D-5B947FDF325C}" type="presParOf" srcId="{96C52855-37E2-46DD-9D8C-48E0AEA92855}" destId="{D5B1D292-1DDC-4F84-BCD6-AD922267139A}" srcOrd="0" destOrd="0" presId="urn:microsoft.com/office/officeart/2005/8/layout/orgChart1"/>
    <dgm:cxn modelId="{92D56E05-D440-4EB9-B7A8-B4131EE456AF}" type="presParOf" srcId="{D5B1D292-1DDC-4F84-BCD6-AD922267139A}" destId="{2BE8511B-BD9A-4386-9D71-8C1F9784A6AD}" srcOrd="0" destOrd="0" presId="urn:microsoft.com/office/officeart/2005/8/layout/orgChart1"/>
    <dgm:cxn modelId="{D8DBF25F-7637-45B4-A6FA-2ED77A5ED598}" type="presParOf" srcId="{D5B1D292-1DDC-4F84-BCD6-AD922267139A}" destId="{D5BC6308-D91A-4ECA-866B-E4C60CC98D5B}" srcOrd="1" destOrd="0" presId="urn:microsoft.com/office/officeart/2005/8/layout/orgChart1"/>
    <dgm:cxn modelId="{2923AB7B-6903-4702-9160-0057E209546E}" type="presParOf" srcId="{96C52855-37E2-46DD-9D8C-48E0AEA92855}" destId="{5A032171-2D38-4B03-AE9C-8B29E867F94B}" srcOrd="1" destOrd="0" presId="urn:microsoft.com/office/officeart/2005/8/layout/orgChart1"/>
    <dgm:cxn modelId="{3A94E7BF-2370-4B59-9CC1-2D811C9021F6}" type="presParOf" srcId="{96C52855-37E2-46DD-9D8C-48E0AEA92855}" destId="{83CE21F0-968C-46E4-BA6C-2E5AA9B6AAA4}" srcOrd="2" destOrd="0" presId="urn:microsoft.com/office/officeart/2005/8/layout/orgChart1"/>
    <dgm:cxn modelId="{A040087B-78AC-4E72-B5B8-F042227115E1}" type="presParOf" srcId="{7DE93960-87DC-4F13-A61E-F3DAD2EC494D}" destId="{8B6E90E4-06EB-401E-9191-08605CD77A7C}" srcOrd="4" destOrd="0" presId="urn:microsoft.com/office/officeart/2005/8/layout/orgChart1"/>
    <dgm:cxn modelId="{1AC4DF15-8D73-4410-B0C6-181F7496DB6C}" type="presParOf" srcId="{7DE93960-87DC-4F13-A61E-F3DAD2EC494D}" destId="{1621A560-FA4B-4594-BB21-BEF517E665D0}" srcOrd="5" destOrd="0" presId="urn:microsoft.com/office/officeart/2005/8/layout/orgChart1"/>
    <dgm:cxn modelId="{2C09C9AE-7DCF-4F4C-86BE-4E85DDA0295A}" type="presParOf" srcId="{1621A560-FA4B-4594-BB21-BEF517E665D0}" destId="{135DDA41-E8F0-4A0E-8D49-CAA521F499C7}" srcOrd="0" destOrd="0" presId="urn:microsoft.com/office/officeart/2005/8/layout/orgChart1"/>
    <dgm:cxn modelId="{3B672A53-5D09-4C16-9866-01F2186D25C4}" type="presParOf" srcId="{135DDA41-E8F0-4A0E-8D49-CAA521F499C7}" destId="{0D148615-2B87-470B-AFEC-AE63DE89FD0C}" srcOrd="0" destOrd="0" presId="urn:microsoft.com/office/officeart/2005/8/layout/orgChart1"/>
    <dgm:cxn modelId="{BBF152DF-F4B3-4CFE-A5B7-173FEA6417C6}" type="presParOf" srcId="{135DDA41-E8F0-4A0E-8D49-CAA521F499C7}" destId="{0CD95AAD-F90A-4E5D-AC9E-2FDD48A6E9B6}" srcOrd="1" destOrd="0" presId="urn:microsoft.com/office/officeart/2005/8/layout/orgChart1"/>
    <dgm:cxn modelId="{0710315E-F132-47FF-AD9F-FA8094328700}" type="presParOf" srcId="{1621A560-FA4B-4594-BB21-BEF517E665D0}" destId="{6E1CB40E-EACC-48F0-9F20-4335AD98DB01}" srcOrd="1" destOrd="0" presId="urn:microsoft.com/office/officeart/2005/8/layout/orgChart1"/>
    <dgm:cxn modelId="{DC47784F-0BAF-45BE-9F5C-01C9367DA53A}" type="presParOf" srcId="{1621A560-FA4B-4594-BB21-BEF517E665D0}" destId="{47F4A85B-5535-4C40-B568-3BB3FFB59C5E}" srcOrd="2" destOrd="0" presId="urn:microsoft.com/office/officeart/2005/8/layout/orgChart1"/>
    <dgm:cxn modelId="{44FDD3BB-B424-49FA-8731-67DDE245870E}" type="presParOf" srcId="{7DE93960-87DC-4F13-A61E-F3DAD2EC494D}" destId="{75AB4707-B80E-4CB1-A9E5-F72706B9684B}" srcOrd="6" destOrd="0" presId="urn:microsoft.com/office/officeart/2005/8/layout/orgChart1"/>
    <dgm:cxn modelId="{9F5B03BB-F021-4B4A-AF05-17767A39E7F5}" type="presParOf" srcId="{7DE93960-87DC-4F13-A61E-F3DAD2EC494D}" destId="{BC9CFF50-E229-45CA-90F5-EB4F5D87620E}" srcOrd="7" destOrd="0" presId="urn:microsoft.com/office/officeart/2005/8/layout/orgChart1"/>
    <dgm:cxn modelId="{A30E2471-6601-479A-97DD-60B2D47A4ECE}" type="presParOf" srcId="{BC9CFF50-E229-45CA-90F5-EB4F5D87620E}" destId="{7B1609D8-354F-47FD-BD7A-42E8CD71A7CB}" srcOrd="0" destOrd="0" presId="urn:microsoft.com/office/officeart/2005/8/layout/orgChart1"/>
    <dgm:cxn modelId="{8737DAE5-89F5-4C0E-94EC-40C02BCC3292}" type="presParOf" srcId="{7B1609D8-354F-47FD-BD7A-42E8CD71A7CB}" destId="{A404021F-A824-43A1-BD85-28F1541A1388}" srcOrd="0" destOrd="0" presId="urn:microsoft.com/office/officeart/2005/8/layout/orgChart1"/>
    <dgm:cxn modelId="{A002451C-0ADD-424D-B650-689863B4A4F0}" type="presParOf" srcId="{7B1609D8-354F-47FD-BD7A-42E8CD71A7CB}" destId="{77898435-1FAC-45AC-B46A-A37A48F4D510}" srcOrd="1" destOrd="0" presId="urn:microsoft.com/office/officeart/2005/8/layout/orgChart1"/>
    <dgm:cxn modelId="{740721C3-7857-4DF7-8C76-6491D76E8865}" type="presParOf" srcId="{BC9CFF50-E229-45CA-90F5-EB4F5D87620E}" destId="{5EF69EC4-FBC1-4155-9D23-A1A37B375B76}" srcOrd="1" destOrd="0" presId="urn:microsoft.com/office/officeart/2005/8/layout/orgChart1"/>
    <dgm:cxn modelId="{C19EC233-319D-4BD9-81B6-7DD6431C267F}" type="presParOf" srcId="{BC9CFF50-E229-45CA-90F5-EB4F5D87620E}" destId="{A67A37AF-2584-40AA-A538-91CC0D8914AC}" srcOrd="2" destOrd="0" presId="urn:microsoft.com/office/officeart/2005/8/layout/orgChart1"/>
    <dgm:cxn modelId="{DA3F6680-0B77-4DB5-95A0-8AC75989BC75}" type="presParOf" srcId="{0648832C-D770-4689-903E-5DA39C8FA6C6}" destId="{A8614105-3D2F-4826-930C-4092D7001237}" srcOrd="2" destOrd="0" presId="urn:microsoft.com/office/officeart/2005/8/layout/orgChart1"/>
    <dgm:cxn modelId="{14976C80-029B-44CD-B019-11B489F7DCC7}" type="presParOf" srcId="{1330368F-BA0B-4162-B46A-62C7B762E595}" destId="{C69D59D5-F3DB-465E-8D31-8AB305315A71}" srcOrd="2" destOrd="0" presId="urn:microsoft.com/office/officeart/2005/8/layout/orgChart1"/>
    <dgm:cxn modelId="{92B2F471-DFD1-41D1-8512-6B6F673F1785}" type="presParOf" srcId="{1330368F-BA0B-4162-B46A-62C7B762E595}" destId="{5F259ACF-CC75-447D-9811-B8EF9735F7A5}" srcOrd="3" destOrd="0" presId="urn:microsoft.com/office/officeart/2005/8/layout/orgChart1"/>
    <dgm:cxn modelId="{8CF3A890-B592-49C2-8C81-68DD2970D88B}" type="presParOf" srcId="{5F259ACF-CC75-447D-9811-B8EF9735F7A5}" destId="{F4005E3D-5C25-4ADC-AF61-CF354469AF4C}" srcOrd="0" destOrd="0" presId="urn:microsoft.com/office/officeart/2005/8/layout/orgChart1"/>
    <dgm:cxn modelId="{B7DC1CF0-871A-4058-8AB0-208341D9E630}" type="presParOf" srcId="{F4005E3D-5C25-4ADC-AF61-CF354469AF4C}" destId="{108BCF1D-E595-425F-8011-97B3EC936741}" srcOrd="0" destOrd="0" presId="urn:microsoft.com/office/officeart/2005/8/layout/orgChart1"/>
    <dgm:cxn modelId="{8DBDC5F5-739D-4532-9B82-65CD8A5CC493}" type="presParOf" srcId="{F4005E3D-5C25-4ADC-AF61-CF354469AF4C}" destId="{9A2857BF-26A4-495F-891A-F5B644ED0AB6}" srcOrd="1" destOrd="0" presId="urn:microsoft.com/office/officeart/2005/8/layout/orgChart1"/>
    <dgm:cxn modelId="{8C5FFEF5-316C-4727-B786-4BD5633BF1DE}" type="presParOf" srcId="{5F259ACF-CC75-447D-9811-B8EF9735F7A5}" destId="{4434BF27-4871-4A77-83F1-7D2A65468751}" srcOrd="1" destOrd="0" presId="urn:microsoft.com/office/officeart/2005/8/layout/orgChart1"/>
    <dgm:cxn modelId="{2B82F071-41B8-4020-80EF-3547EA6B5A8F}" type="presParOf" srcId="{4434BF27-4871-4A77-83F1-7D2A65468751}" destId="{6259D997-06F2-4236-A1FD-CA0F6B2FABCA}" srcOrd="0" destOrd="0" presId="urn:microsoft.com/office/officeart/2005/8/layout/orgChart1"/>
    <dgm:cxn modelId="{19EA6665-CEC3-4063-BF93-175990616AFF}" type="presParOf" srcId="{4434BF27-4871-4A77-83F1-7D2A65468751}" destId="{2312E635-7656-45BF-A444-BB9926CB6357}" srcOrd="1" destOrd="0" presId="urn:microsoft.com/office/officeart/2005/8/layout/orgChart1"/>
    <dgm:cxn modelId="{7D08200C-6023-42BE-BD62-16F5C7B14E66}" type="presParOf" srcId="{2312E635-7656-45BF-A444-BB9926CB6357}" destId="{8047D9D6-8F8E-4DFC-B16A-A4BCEE00B3A6}" srcOrd="0" destOrd="0" presId="urn:microsoft.com/office/officeart/2005/8/layout/orgChart1"/>
    <dgm:cxn modelId="{57B9975F-67AD-49D9-94F3-5A7792AF143C}" type="presParOf" srcId="{8047D9D6-8F8E-4DFC-B16A-A4BCEE00B3A6}" destId="{8673E6F9-07CC-45B6-AABA-2C8F1280566C}" srcOrd="0" destOrd="0" presId="urn:microsoft.com/office/officeart/2005/8/layout/orgChart1"/>
    <dgm:cxn modelId="{06752F95-10A1-4BA5-A33F-9032D74E2500}" type="presParOf" srcId="{8047D9D6-8F8E-4DFC-B16A-A4BCEE00B3A6}" destId="{30149F28-8AF1-4737-AD8E-C63B43EFAC25}" srcOrd="1" destOrd="0" presId="urn:microsoft.com/office/officeart/2005/8/layout/orgChart1"/>
    <dgm:cxn modelId="{2B9C4221-BEF6-4261-8F55-20FA6CBACA3F}" type="presParOf" srcId="{2312E635-7656-45BF-A444-BB9926CB6357}" destId="{6F2557CF-AB62-49EF-A74D-946868C65093}" srcOrd="1" destOrd="0" presId="urn:microsoft.com/office/officeart/2005/8/layout/orgChart1"/>
    <dgm:cxn modelId="{D9532F92-158B-4B31-9BB1-55C109EEC133}" type="presParOf" srcId="{2312E635-7656-45BF-A444-BB9926CB6357}" destId="{76486AF2-D5E5-4F3A-97F9-57FDB8F8AE0C}" srcOrd="2" destOrd="0" presId="urn:microsoft.com/office/officeart/2005/8/layout/orgChart1"/>
    <dgm:cxn modelId="{5667C23F-745F-4027-A05B-70AB6163DDD1}" type="presParOf" srcId="{4434BF27-4871-4A77-83F1-7D2A65468751}" destId="{EACFADE6-1033-47C4-95F8-F839456974AC}" srcOrd="2" destOrd="0" presId="urn:microsoft.com/office/officeart/2005/8/layout/orgChart1"/>
    <dgm:cxn modelId="{315CCED9-E9E3-4C58-BDDB-A38DD3174BE3}" type="presParOf" srcId="{4434BF27-4871-4A77-83F1-7D2A65468751}" destId="{2B271FBE-BCFB-4B4E-8FBD-FAFE351AC3DE}" srcOrd="3" destOrd="0" presId="urn:microsoft.com/office/officeart/2005/8/layout/orgChart1"/>
    <dgm:cxn modelId="{EE7A9863-B145-4487-89F1-A6FDF1F34746}" type="presParOf" srcId="{2B271FBE-BCFB-4B4E-8FBD-FAFE351AC3DE}" destId="{12C2D371-121A-43AA-8E3A-85455213C149}" srcOrd="0" destOrd="0" presId="urn:microsoft.com/office/officeart/2005/8/layout/orgChart1"/>
    <dgm:cxn modelId="{9A255897-F0A3-49E2-B3CE-F244EAA02152}" type="presParOf" srcId="{12C2D371-121A-43AA-8E3A-85455213C149}" destId="{516A1772-7E6C-479C-A0E7-734985736DD6}" srcOrd="0" destOrd="0" presId="urn:microsoft.com/office/officeart/2005/8/layout/orgChart1"/>
    <dgm:cxn modelId="{9EC7D943-3782-409F-91F5-2C8BBE1089A9}" type="presParOf" srcId="{12C2D371-121A-43AA-8E3A-85455213C149}" destId="{0A327104-3333-44D6-9D03-FF3E7F27FF7D}" srcOrd="1" destOrd="0" presId="urn:microsoft.com/office/officeart/2005/8/layout/orgChart1"/>
    <dgm:cxn modelId="{A099B86A-45FF-42E3-844F-3E6232813E7C}" type="presParOf" srcId="{2B271FBE-BCFB-4B4E-8FBD-FAFE351AC3DE}" destId="{4452CD91-BEB8-4607-9263-4E02C7501507}" srcOrd="1" destOrd="0" presId="urn:microsoft.com/office/officeart/2005/8/layout/orgChart1"/>
    <dgm:cxn modelId="{73E1307B-CD44-44E1-ACBF-2C6DEC10FEC2}" type="presParOf" srcId="{2B271FBE-BCFB-4B4E-8FBD-FAFE351AC3DE}" destId="{EB94C52D-9ADF-48E3-9638-28E2EC664121}" srcOrd="2" destOrd="0" presId="urn:microsoft.com/office/officeart/2005/8/layout/orgChart1"/>
    <dgm:cxn modelId="{B312052A-A7B4-4A08-A75C-16539A84056A}" type="presParOf" srcId="{5F259ACF-CC75-447D-9811-B8EF9735F7A5}" destId="{C8D8494A-EA95-46C0-BEDF-4300EAA96D54}" srcOrd="2" destOrd="0" presId="urn:microsoft.com/office/officeart/2005/8/layout/orgChart1"/>
    <dgm:cxn modelId="{8AB674E5-7BED-4E85-AF8F-A89548AD386B}" type="presParOf" srcId="{1330368F-BA0B-4162-B46A-62C7B762E595}" destId="{1066CBD0-FBAB-4082-930B-1487BA6F1CFF}" srcOrd="4" destOrd="0" presId="urn:microsoft.com/office/officeart/2005/8/layout/orgChart1"/>
    <dgm:cxn modelId="{3D66F27D-EAB9-4C8A-AF3D-5DCCA5C386E2}" type="presParOf" srcId="{1330368F-BA0B-4162-B46A-62C7B762E595}" destId="{80C14ACB-8EF1-4727-B723-DE823FD5699D}" srcOrd="5" destOrd="0" presId="urn:microsoft.com/office/officeart/2005/8/layout/orgChart1"/>
    <dgm:cxn modelId="{022B7304-7ADE-42BE-95CF-C9A0EE794D33}" type="presParOf" srcId="{80C14ACB-8EF1-4727-B723-DE823FD5699D}" destId="{8B52436F-CFF0-41B2-A9B2-A51357491289}" srcOrd="0" destOrd="0" presId="urn:microsoft.com/office/officeart/2005/8/layout/orgChart1"/>
    <dgm:cxn modelId="{0E416E9A-294C-43B2-A1BA-FADC397FA70E}" type="presParOf" srcId="{8B52436F-CFF0-41B2-A9B2-A51357491289}" destId="{5B510D38-ACC0-4358-B991-22AF4A07CA40}" srcOrd="0" destOrd="0" presId="urn:microsoft.com/office/officeart/2005/8/layout/orgChart1"/>
    <dgm:cxn modelId="{C77759DF-FB4B-473A-BEE6-C10A70448D47}" type="presParOf" srcId="{8B52436F-CFF0-41B2-A9B2-A51357491289}" destId="{840A9BB4-33B6-4F63-A28B-FC94045C0024}" srcOrd="1" destOrd="0" presId="urn:microsoft.com/office/officeart/2005/8/layout/orgChart1"/>
    <dgm:cxn modelId="{B32F4972-5EEA-4017-8F2F-35C351FF08F2}" type="presParOf" srcId="{80C14ACB-8EF1-4727-B723-DE823FD5699D}" destId="{A6408E99-7763-4979-B97A-EF94639B3981}" srcOrd="1" destOrd="0" presId="urn:microsoft.com/office/officeart/2005/8/layout/orgChart1"/>
    <dgm:cxn modelId="{707E088F-8EE7-44BB-9D0A-AD329CC64C26}" type="presParOf" srcId="{A6408E99-7763-4979-B97A-EF94639B3981}" destId="{796C53E5-B8F1-41C0-B68B-9C3442105211}" srcOrd="0" destOrd="0" presId="urn:microsoft.com/office/officeart/2005/8/layout/orgChart1"/>
    <dgm:cxn modelId="{74F566BD-CC15-4ED9-9C2E-7FA25AC0BAE6}" type="presParOf" srcId="{A6408E99-7763-4979-B97A-EF94639B3981}" destId="{F94EFD41-5C91-4F58-ABCB-11FE134B4737}" srcOrd="1" destOrd="0" presId="urn:microsoft.com/office/officeart/2005/8/layout/orgChart1"/>
    <dgm:cxn modelId="{19FCC5C4-1B60-4196-91D1-1384929CC2C0}" type="presParOf" srcId="{F94EFD41-5C91-4F58-ABCB-11FE134B4737}" destId="{CB5A2E44-8B55-4DA4-92B0-E532309374CC}" srcOrd="0" destOrd="0" presId="urn:microsoft.com/office/officeart/2005/8/layout/orgChart1"/>
    <dgm:cxn modelId="{FE0BE6FC-3E32-4358-848D-4539ACF13E80}" type="presParOf" srcId="{CB5A2E44-8B55-4DA4-92B0-E532309374CC}" destId="{9B24BF82-B8E5-462C-B3B1-CBA5B7FF4231}" srcOrd="0" destOrd="0" presId="urn:microsoft.com/office/officeart/2005/8/layout/orgChart1"/>
    <dgm:cxn modelId="{1974D772-BCFF-46DB-8469-C46AAF2C4239}" type="presParOf" srcId="{CB5A2E44-8B55-4DA4-92B0-E532309374CC}" destId="{E94F99E0-C28A-414F-86E0-C9CE37D9CBF1}" srcOrd="1" destOrd="0" presId="urn:microsoft.com/office/officeart/2005/8/layout/orgChart1"/>
    <dgm:cxn modelId="{1CC03473-7C77-4879-A1EE-EE4066E3FFF1}" type="presParOf" srcId="{F94EFD41-5C91-4F58-ABCB-11FE134B4737}" destId="{26405793-0FAD-4F60-B82F-04AB3EADB85F}" srcOrd="1" destOrd="0" presId="urn:microsoft.com/office/officeart/2005/8/layout/orgChart1"/>
    <dgm:cxn modelId="{763A2614-904D-4204-999C-92C09FB0BF19}" type="presParOf" srcId="{F94EFD41-5C91-4F58-ABCB-11FE134B4737}" destId="{E8E07C13-0DB6-4638-8493-3D8ED0706CFC}" srcOrd="2" destOrd="0" presId="urn:microsoft.com/office/officeart/2005/8/layout/orgChart1"/>
    <dgm:cxn modelId="{0E326D15-1E8C-40A4-9BAF-3606A6BFA257}" type="presParOf" srcId="{A6408E99-7763-4979-B97A-EF94639B3981}" destId="{D9F1A1B1-C294-4DEE-830E-82B2DEDC3AFE}" srcOrd="2" destOrd="0" presId="urn:microsoft.com/office/officeart/2005/8/layout/orgChart1"/>
    <dgm:cxn modelId="{7F4D2696-3372-446C-8217-9B171A881C40}" type="presParOf" srcId="{A6408E99-7763-4979-B97A-EF94639B3981}" destId="{C938D3A3-509F-494C-BAAA-90EA096ADC58}" srcOrd="3" destOrd="0" presId="urn:microsoft.com/office/officeart/2005/8/layout/orgChart1"/>
    <dgm:cxn modelId="{68E2B9E9-73B2-47C9-8B33-66D6524F0077}" type="presParOf" srcId="{C938D3A3-509F-494C-BAAA-90EA096ADC58}" destId="{E61EA813-746A-4E67-90D8-57461E6A5E2E}" srcOrd="0" destOrd="0" presId="urn:microsoft.com/office/officeart/2005/8/layout/orgChart1"/>
    <dgm:cxn modelId="{0FA14B29-36E8-44D0-967C-72489ED71405}" type="presParOf" srcId="{E61EA813-746A-4E67-90D8-57461E6A5E2E}" destId="{1D231675-7BF6-4145-9DA6-04B536721FE1}" srcOrd="0" destOrd="0" presId="urn:microsoft.com/office/officeart/2005/8/layout/orgChart1"/>
    <dgm:cxn modelId="{74B33CD7-4F4E-4898-8F86-7CB3A88C722A}" type="presParOf" srcId="{E61EA813-746A-4E67-90D8-57461E6A5E2E}" destId="{94D09C31-1162-4987-A539-D21195CA9DD6}" srcOrd="1" destOrd="0" presId="urn:microsoft.com/office/officeart/2005/8/layout/orgChart1"/>
    <dgm:cxn modelId="{911EC2A2-9ADA-4330-9937-B403F056F561}" type="presParOf" srcId="{C938D3A3-509F-494C-BAAA-90EA096ADC58}" destId="{ACBFDBE5-FCD4-4683-AC0A-BDD8968EB628}" srcOrd="1" destOrd="0" presId="urn:microsoft.com/office/officeart/2005/8/layout/orgChart1"/>
    <dgm:cxn modelId="{1A54F492-1361-408C-B0A4-9119935EFD26}" type="presParOf" srcId="{C938D3A3-509F-494C-BAAA-90EA096ADC58}" destId="{DFE557E7-817B-440C-8EF3-8E2E9EB54337}" srcOrd="2" destOrd="0" presId="urn:microsoft.com/office/officeart/2005/8/layout/orgChart1"/>
    <dgm:cxn modelId="{B538591A-E828-44D5-92EA-D3E65553A8E2}" type="presParOf" srcId="{A6408E99-7763-4979-B97A-EF94639B3981}" destId="{8CB264A3-057A-43C0-A7A2-2935CBF575D9}" srcOrd="4" destOrd="0" presId="urn:microsoft.com/office/officeart/2005/8/layout/orgChart1"/>
    <dgm:cxn modelId="{96AD9963-657D-4C44-966E-D88B6D3A8BDB}" type="presParOf" srcId="{A6408E99-7763-4979-B97A-EF94639B3981}" destId="{726940CB-8CEB-4E9C-BAD7-E6E4B04C1263}" srcOrd="5" destOrd="0" presId="urn:microsoft.com/office/officeart/2005/8/layout/orgChart1"/>
    <dgm:cxn modelId="{EE5F18FD-791D-4EA8-B8A8-93303D133646}" type="presParOf" srcId="{726940CB-8CEB-4E9C-BAD7-E6E4B04C1263}" destId="{D696B554-714D-42BD-88B9-70A30633A194}" srcOrd="0" destOrd="0" presId="urn:microsoft.com/office/officeart/2005/8/layout/orgChart1"/>
    <dgm:cxn modelId="{1F127CBF-84BE-4BEB-9E57-87F60BEE5824}" type="presParOf" srcId="{D696B554-714D-42BD-88B9-70A30633A194}" destId="{3EB16047-1E7B-4476-AA3B-1EB1C218E23B}" srcOrd="0" destOrd="0" presId="urn:microsoft.com/office/officeart/2005/8/layout/orgChart1"/>
    <dgm:cxn modelId="{B7E0B437-502A-40FC-A08D-891A11CE3AA1}" type="presParOf" srcId="{D696B554-714D-42BD-88B9-70A30633A194}" destId="{022E5F02-E8F0-4242-AF1C-E7A8AC399FE8}" srcOrd="1" destOrd="0" presId="urn:microsoft.com/office/officeart/2005/8/layout/orgChart1"/>
    <dgm:cxn modelId="{037CB278-65DC-4BA3-AAAC-081387E0A15A}" type="presParOf" srcId="{726940CB-8CEB-4E9C-BAD7-E6E4B04C1263}" destId="{25681864-0BFE-426A-93B1-CA5214C170B6}" srcOrd="1" destOrd="0" presId="urn:microsoft.com/office/officeart/2005/8/layout/orgChart1"/>
    <dgm:cxn modelId="{67AC2729-36CB-4A6D-ABE2-6254182C6F95}" type="presParOf" srcId="{726940CB-8CEB-4E9C-BAD7-E6E4B04C1263}" destId="{C4CFF540-D5D9-49F1-94C3-80AE4C4394F0}" srcOrd="2" destOrd="0" presId="urn:microsoft.com/office/officeart/2005/8/layout/orgChart1"/>
    <dgm:cxn modelId="{6B1E3DB3-2F04-44BA-87A1-454988DFA2D8}" type="presParOf" srcId="{80C14ACB-8EF1-4727-B723-DE823FD5699D}" destId="{A775A91E-67F0-4F3D-BAA7-59102282982D}" srcOrd="2" destOrd="0" presId="urn:microsoft.com/office/officeart/2005/8/layout/orgChart1"/>
    <dgm:cxn modelId="{E1A6CE96-6E1A-41DB-B1F7-45D4BD287605}" type="presParOf" srcId="{23FEAD90-4B2A-4986-8CB0-8D79278AC85F}" destId="{FDB0CAA9-254A-47D0-A45A-44E0A67B4BF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264A3-057A-43C0-A7A2-2935CBF575D9}">
      <dsp:nvSpPr>
        <dsp:cNvPr id="0" name=""/>
        <dsp:cNvSpPr/>
      </dsp:nvSpPr>
      <dsp:spPr>
        <a:xfrm>
          <a:off x="5486480" y="1940501"/>
          <a:ext cx="240297" cy="30117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11733"/>
              </a:lnTo>
              <a:lnTo>
                <a:pt x="240297" y="30117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F1A1B1-C294-4DEE-830E-82B2DEDC3AFE}">
      <dsp:nvSpPr>
        <dsp:cNvPr id="0" name=""/>
        <dsp:cNvSpPr/>
      </dsp:nvSpPr>
      <dsp:spPr>
        <a:xfrm>
          <a:off x="5486480" y="1940501"/>
          <a:ext cx="240297" cy="1874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4323"/>
              </a:lnTo>
              <a:lnTo>
                <a:pt x="240297" y="18743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6C53E5-B8F1-41C0-B68B-9C3442105211}">
      <dsp:nvSpPr>
        <dsp:cNvPr id="0" name=""/>
        <dsp:cNvSpPr/>
      </dsp:nvSpPr>
      <dsp:spPr>
        <a:xfrm>
          <a:off x="5486480" y="1940501"/>
          <a:ext cx="240297" cy="736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913"/>
              </a:lnTo>
              <a:lnTo>
                <a:pt x="240297" y="7369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6CBD0-FBAB-4082-930B-1487BA6F1CFF}">
      <dsp:nvSpPr>
        <dsp:cNvPr id="0" name=""/>
        <dsp:cNvSpPr/>
      </dsp:nvSpPr>
      <dsp:spPr>
        <a:xfrm>
          <a:off x="4188871" y="803091"/>
          <a:ext cx="1938402" cy="3364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208"/>
              </a:lnTo>
              <a:lnTo>
                <a:pt x="1938402" y="168208"/>
              </a:lnTo>
              <a:lnTo>
                <a:pt x="1938402" y="3364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FADE6-1033-47C4-95F8-F839456974AC}">
      <dsp:nvSpPr>
        <dsp:cNvPr id="0" name=""/>
        <dsp:cNvSpPr/>
      </dsp:nvSpPr>
      <dsp:spPr>
        <a:xfrm>
          <a:off x="3548077" y="1940501"/>
          <a:ext cx="240297" cy="1874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4323"/>
              </a:lnTo>
              <a:lnTo>
                <a:pt x="240297" y="18743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9D997-06F2-4236-A1FD-CA0F6B2FABCA}">
      <dsp:nvSpPr>
        <dsp:cNvPr id="0" name=""/>
        <dsp:cNvSpPr/>
      </dsp:nvSpPr>
      <dsp:spPr>
        <a:xfrm>
          <a:off x="3548077" y="1940501"/>
          <a:ext cx="240297" cy="736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913"/>
              </a:lnTo>
              <a:lnTo>
                <a:pt x="240297" y="7369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9D59D5-F3DB-465E-8D31-8AB305315A71}">
      <dsp:nvSpPr>
        <dsp:cNvPr id="0" name=""/>
        <dsp:cNvSpPr/>
      </dsp:nvSpPr>
      <dsp:spPr>
        <a:xfrm>
          <a:off x="4143151" y="803091"/>
          <a:ext cx="91440" cy="3364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64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B4707-B80E-4CB1-A9E5-F72706B9684B}">
      <dsp:nvSpPr>
        <dsp:cNvPr id="0" name=""/>
        <dsp:cNvSpPr/>
      </dsp:nvSpPr>
      <dsp:spPr>
        <a:xfrm>
          <a:off x="1609674" y="1940501"/>
          <a:ext cx="240297" cy="4149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9143"/>
              </a:lnTo>
              <a:lnTo>
                <a:pt x="240297" y="41491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E90E4-06EB-401E-9191-08605CD77A7C}">
      <dsp:nvSpPr>
        <dsp:cNvPr id="0" name=""/>
        <dsp:cNvSpPr/>
      </dsp:nvSpPr>
      <dsp:spPr>
        <a:xfrm>
          <a:off x="1609674" y="1940501"/>
          <a:ext cx="240297" cy="30117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11733"/>
              </a:lnTo>
              <a:lnTo>
                <a:pt x="240297" y="30117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71E35-9691-4FAA-AAAA-BED6E210A2B0}">
      <dsp:nvSpPr>
        <dsp:cNvPr id="0" name=""/>
        <dsp:cNvSpPr/>
      </dsp:nvSpPr>
      <dsp:spPr>
        <a:xfrm>
          <a:off x="1609674" y="1940501"/>
          <a:ext cx="240297" cy="1874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4323"/>
              </a:lnTo>
              <a:lnTo>
                <a:pt x="240297" y="18743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BA5BBF-DD64-496A-90E1-C58CDD13824F}">
      <dsp:nvSpPr>
        <dsp:cNvPr id="0" name=""/>
        <dsp:cNvSpPr/>
      </dsp:nvSpPr>
      <dsp:spPr>
        <a:xfrm>
          <a:off x="1609674" y="1940501"/>
          <a:ext cx="240297" cy="736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913"/>
              </a:lnTo>
              <a:lnTo>
                <a:pt x="240297" y="7369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0492A-8C84-4B42-B8D8-3CC9A3B31FF6}">
      <dsp:nvSpPr>
        <dsp:cNvPr id="0" name=""/>
        <dsp:cNvSpPr/>
      </dsp:nvSpPr>
      <dsp:spPr>
        <a:xfrm>
          <a:off x="2250468" y="803091"/>
          <a:ext cx="1938402" cy="336417"/>
        </a:xfrm>
        <a:custGeom>
          <a:avLst/>
          <a:gdLst/>
          <a:ahLst/>
          <a:cxnLst/>
          <a:rect l="0" t="0" r="0" b="0"/>
          <a:pathLst>
            <a:path>
              <a:moveTo>
                <a:pt x="1938402" y="0"/>
              </a:moveTo>
              <a:lnTo>
                <a:pt x="1938402" y="168208"/>
              </a:lnTo>
              <a:lnTo>
                <a:pt x="0" y="168208"/>
              </a:lnTo>
              <a:lnTo>
                <a:pt x="0" y="3364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2B26F-290C-487F-88F6-715B1F096E39}">
      <dsp:nvSpPr>
        <dsp:cNvPr id="0" name=""/>
        <dsp:cNvSpPr/>
      </dsp:nvSpPr>
      <dsp:spPr>
        <a:xfrm>
          <a:off x="3387878" y="2098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FMAbabld" pitchFamily="2" charset="0"/>
            </a:rPr>
            <a:t>máÉP</a:t>
          </a:r>
          <a:r>
            <a:rPr lang="en-US" sz="2300" kern="1200" dirty="0" smtClean="0">
              <a:latin typeface="FMAbabld" pitchFamily="2" charset="0"/>
            </a:rPr>
            <a:t> </a:t>
          </a:r>
          <a:r>
            <a:rPr lang="en-US" sz="2300" kern="1200" dirty="0" err="1" smtClean="0">
              <a:latin typeface="FMAbabld" pitchFamily="2" charset="0"/>
            </a:rPr>
            <a:t>iuqmamdoh</a:t>
          </a:r>
          <a:r>
            <a:rPr lang="en-US" sz="2300" kern="1200" dirty="0" smtClean="0">
              <a:latin typeface="FMAbabld" pitchFamily="2" charset="0"/>
            </a:rPr>
            <a:t> </a:t>
          </a:r>
          <a:endParaRPr lang="en-US" sz="2300" kern="1200" dirty="0">
            <a:latin typeface="FMAbabld" pitchFamily="2" charset="0"/>
          </a:endParaRPr>
        </a:p>
      </dsp:txBody>
      <dsp:txXfrm>
        <a:off x="3387878" y="2098"/>
        <a:ext cx="1601985" cy="800992"/>
      </dsp:txXfrm>
    </dsp:sp>
    <dsp:sp modelId="{676BF97C-D2FE-494B-B43B-4F9D0647910C}">
      <dsp:nvSpPr>
        <dsp:cNvPr id="0" name=""/>
        <dsp:cNvSpPr/>
      </dsp:nvSpPr>
      <dsp:spPr>
        <a:xfrm>
          <a:off x="1449475" y="1139508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FMAbabld" pitchFamily="2" charset="0"/>
            </a:rPr>
            <a:t>wl</a:t>
          </a:r>
          <a:r>
            <a:rPr lang="en-US" sz="2300" kern="1200" dirty="0" smtClean="0">
              <a:latin typeface="FMAbabld" pitchFamily="2" charset="0"/>
            </a:rPr>
            <a:t>=i, </a:t>
          </a:r>
          <a:r>
            <a:rPr lang="en-US" sz="2300" kern="1200" dirty="0" err="1" smtClean="0">
              <a:latin typeface="FMAbabld" pitchFamily="2" charset="0"/>
            </a:rPr>
            <a:t>uQ</a:t>
          </a:r>
          <a:r>
            <a:rPr lang="en-US" sz="2300" kern="1200" dirty="0" smtClean="0">
              <a:latin typeface="FMAbabld" pitchFamily="2" charset="0"/>
            </a:rPr>
            <a:t>, </a:t>
          </a:r>
          <a:endParaRPr lang="en-US" sz="2300" kern="1200" dirty="0">
            <a:latin typeface="FMAbabld" pitchFamily="2" charset="0"/>
          </a:endParaRPr>
        </a:p>
      </dsp:txBody>
      <dsp:txXfrm>
        <a:off x="1449475" y="1139508"/>
        <a:ext cx="1601985" cy="800992"/>
      </dsp:txXfrm>
    </dsp:sp>
    <dsp:sp modelId="{228C5827-E7CA-4B14-A401-853125D35BF0}">
      <dsp:nvSpPr>
        <dsp:cNvPr id="0" name=""/>
        <dsp:cNvSpPr/>
      </dsp:nvSpPr>
      <dsp:spPr>
        <a:xfrm>
          <a:off x="1849972" y="2276918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FMAbabld" pitchFamily="2" charset="0"/>
            </a:rPr>
            <a:t>f,daN</a:t>
          </a:r>
          <a:r>
            <a:rPr lang="en-US" sz="2300" kern="1200" dirty="0" smtClean="0">
              <a:latin typeface="FMAbabld" pitchFamily="2" charset="0"/>
            </a:rPr>
            <a:t> </a:t>
          </a:r>
          <a:endParaRPr lang="en-US" sz="2300" kern="1200" dirty="0">
            <a:latin typeface="FMAbabld" pitchFamily="2" charset="0"/>
          </a:endParaRPr>
        </a:p>
      </dsp:txBody>
      <dsp:txXfrm>
        <a:off x="1849972" y="2276918"/>
        <a:ext cx="1601985" cy="800992"/>
      </dsp:txXfrm>
    </dsp:sp>
    <dsp:sp modelId="{2BE8511B-BD9A-4386-9D71-8C1F9784A6AD}">
      <dsp:nvSpPr>
        <dsp:cNvPr id="0" name=""/>
        <dsp:cNvSpPr/>
      </dsp:nvSpPr>
      <dsp:spPr>
        <a:xfrm>
          <a:off x="1849972" y="3414328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FMAbabld" pitchFamily="2" charset="0"/>
            </a:rPr>
            <a:t>má</a:t>
          </a:r>
          <a:r>
            <a:rPr lang="en-US" sz="2300" kern="1200" dirty="0" smtClean="0">
              <a:latin typeface="FMAbabld" pitchFamily="2" charset="0"/>
            </a:rPr>
            <a:t>&gt; </a:t>
          </a:r>
          <a:endParaRPr lang="en-US" sz="2300" kern="1200" dirty="0">
            <a:latin typeface="FMAbabld" pitchFamily="2" charset="0"/>
          </a:endParaRPr>
        </a:p>
      </dsp:txBody>
      <dsp:txXfrm>
        <a:off x="1849972" y="3414328"/>
        <a:ext cx="1601985" cy="800992"/>
      </dsp:txXfrm>
    </dsp:sp>
    <dsp:sp modelId="{0D148615-2B87-470B-AFEC-AE63DE89FD0C}">
      <dsp:nvSpPr>
        <dsp:cNvPr id="0" name=""/>
        <dsp:cNvSpPr/>
      </dsp:nvSpPr>
      <dsp:spPr>
        <a:xfrm>
          <a:off x="1849972" y="4551738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FMAbabld" pitchFamily="2" charset="0"/>
            </a:rPr>
            <a:t>WoaoÉP</a:t>
          </a:r>
          <a:r>
            <a:rPr lang="en-US" sz="2300" kern="1200" dirty="0" smtClean="0">
              <a:latin typeface="FMAbabld" pitchFamily="2" charset="0"/>
            </a:rPr>
            <a:t> </a:t>
          </a:r>
          <a:endParaRPr lang="en-US" sz="2300" kern="1200" dirty="0">
            <a:latin typeface="FMAbabld" pitchFamily="2" charset="0"/>
          </a:endParaRPr>
        </a:p>
      </dsp:txBody>
      <dsp:txXfrm>
        <a:off x="1849972" y="4551738"/>
        <a:ext cx="1601985" cy="800992"/>
      </dsp:txXfrm>
    </dsp:sp>
    <dsp:sp modelId="{A404021F-A824-43A1-BD85-28F1541A1388}">
      <dsp:nvSpPr>
        <dsp:cNvPr id="0" name=""/>
        <dsp:cNvSpPr/>
      </dsp:nvSpPr>
      <dsp:spPr>
        <a:xfrm>
          <a:off x="1849972" y="5689148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FMAbabld" pitchFamily="2" charset="0"/>
            </a:rPr>
            <a:t>úÑlsÉPd</a:t>
          </a:r>
          <a:r>
            <a:rPr lang="en-US" sz="2300" kern="1200" dirty="0" smtClean="0">
              <a:latin typeface="FMAbabld" pitchFamily="2" charset="0"/>
            </a:rPr>
            <a:t> </a:t>
          </a:r>
          <a:endParaRPr lang="en-US" sz="2300" kern="1200" dirty="0">
            <a:latin typeface="FMAbabld" pitchFamily="2" charset="0"/>
          </a:endParaRPr>
        </a:p>
      </dsp:txBody>
      <dsp:txXfrm>
        <a:off x="1849972" y="5689148"/>
        <a:ext cx="1601985" cy="800992"/>
      </dsp:txXfrm>
    </dsp:sp>
    <dsp:sp modelId="{108BCF1D-E595-425F-8011-97B3EC936741}">
      <dsp:nvSpPr>
        <dsp:cNvPr id="0" name=""/>
        <dsp:cNvSpPr/>
      </dsp:nvSpPr>
      <dsp:spPr>
        <a:xfrm>
          <a:off x="3387878" y="1139508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FMAbabld" pitchFamily="2" charset="0"/>
            </a:rPr>
            <a:t>l=i, </a:t>
          </a:r>
          <a:r>
            <a:rPr lang="en-US" sz="2300" kern="1200" dirty="0" err="1" smtClean="0">
              <a:latin typeface="FMAbabld" pitchFamily="2" charset="0"/>
            </a:rPr>
            <a:t>uQ</a:t>
          </a:r>
          <a:r>
            <a:rPr lang="en-US" sz="2300" kern="1200" dirty="0" smtClean="0">
              <a:latin typeface="FMAbabld" pitchFamily="2" charset="0"/>
            </a:rPr>
            <a:t>, </a:t>
          </a:r>
          <a:endParaRPr lang="en-US" sz="2300" kern="1200" dirty="0">
            <a:latin typeface="FMAbabld" pitchFamily="2" charset="0"/>
          </a:endParaRPr>
        </a:p>
      </dsp:txBody>
      <dsp:txXfrm>
        <a:off x="3387878" y="1139508"/>
        <a:ext cx="1601985" cy="800992"/>
      </dsp:txXfrm>
    </dsp:sp>
    <dsp:sp modelId="{8673E6F9-07CC-45B6-AABA-2C8F1280566C}">
      <dsp:nvSpPr>
        <dsp:cNvPr id="0" name=""/>
        <dsp:cNvSpPr/>
      </dsp:nvSpPr>
      <dsp:spPr>
        <a:xfrm>
          <a:off x="3788375" y="2276918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FMAbabld" pitchFamily="2" charset="0"/>
            </a:rPr>
            <a:t>f,!</a:t>
          </a:r>
          <a:r>
            <a:rPr lang="en-US" sz="2300" kern="1200" dirty="0" err="1" smtClean="0">
              <a:latin typeface="FMAbabld" pitchFamily="2" charset="0"/>
            </a:rPr>
            <a:t>lsl</a:t>
          </a:r>
          <a:r>
            <a:rPr lang="en-US" sz="2300" kern="1200" dirty="0" smtClean="0">
              <a:latin typeface="FMAbabld" pitchFamily="2" charset="0"/>
            </a:rPr>
            <a:t> </a:t>
          </a:r>
          <a:endParaRPr lang="en-US" sz="2300" kern="1200" dirty="0">
            <a:latin typeface="FMAbabld" pitchFamily="2" charset="0"/>
          </a:endParaRPr>
        </a:p>
      </dsp:txBody>
      <dsp:txXfrm>
        <a:off x="3788375" y="2276918"/>
        <a:ext cx="1601985" cy="800992"/>
      </dsp:txXfrm>
    </dsp:sp>
    <dsp:sp modelId="{516A1772-7E6C-479C-A0E7-734985736DD6}">
      <dsp:nvSpPr>
        <dsp:cNvPr id="0" name=""/>
        <dsp:cNvSpPr/>
      </dsp:nvSpPr>
      <dsp:spPr>
        <a:xfrm>
          <a:off x="3788375" y="3414328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FMAbabld" pitchFamily="2" charset="0"/>
            </a:rPr>
            <a:t>f,daflda;a;r</a:t>
          </a:r>
          <a:endParaRPr lang="en-US" sz="2300" kern="1200" dirty="0">
            <a:latin typeface="FMAbabld" pitchFamily="2" charset="0"/>
          </a:endParaRPr>
        </a:p>
      </dsp:txBody>
      <dsp:txXfrm>
        <a:off x="3788375" y="3414328"/>
        <a:ext cx="1601985" cy="800992"/>
      </dsp:txXfrm>
    </dsp:sp>
    <dsp:sp modelId="{5B510D38-ACC0-4358-B991-22AF4A07CA40}">
      <dsp:nvSpPr>
        <dsp:cNvPr id="0" name=""/>
        <dsp:cNvSpPr/>
      </dsp:nvSpPr>
      <dsp:spPr>
        <a:xfrm>
          <a:off x="5326281" y="1139508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FMAbabld" pitchFamily="2" charset="0"/>
            </a:rPr>
            <a:t>wjHdlD</a:t>
          </a:r>
          <a:r>
            <a:rPr lang="en-US" sz="2300" kern="1200" dirty="0" smtClean="0">
              <a:latin typeface="FMAbabld" pitchFamily="2" charset="0"/>
            </a:rPr>
            <a:t>; </a:t>
          </a:r>
          <a:endParaRPr lang="en-US" sz="2300" kern="1200" dirty="0">
            <a:latin typeface="FMAbabld" pitchFamily="2" charset="0"/>
          </a:endParaRPr>
        </a:p>
      </dsp:txBody>
      <dsp:txXfrm>
        <a:off x="5326281" y="1139508"/>
        <a:ext cx="1601985" cy="800992"/>
      </dsp:txXfrm>
    </dsp:sp>
    <dsp:sp modelId="{9B24BF82-B8E5-462C-B3B1-CBA5B7FF4231}">
      <dsp:nvSpPr>
        <dsp:cNvPr id="0" name=""/>
        <dsp:cNvSpPr/>
      </dsp:nvSpPr>
      <dsp:spPr>
        <a:xfrm>
          <a:off x="5726778" y="2276918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FMAbabld" pitchFamily="2" charset="0"/>
            </a:rPr>
            <a:t>l=i, </a:t>
          </a:r>
          <a:r>
            <a:rPr lang="en-US" sz="2300" kern="1200" dirty="0" err="1" smtClean="0">
              <a:latin typeface="FMAbabld" pitchFamily="2" charset="0"/>
            </a:rPr>
            <a:t>úmdl</a:t>
          </a:r>
          <a:r>
            <a:rPr lang="en-US" sz="2300" kern="1200" dirty="0" smtClean="0">
              <a:latin typeface="FMAbabld" pitchFamily="2" charset="0"/>
            </a:rPr>
            <a:t> </a:t>
          </a:r>
          <a:endParaRPr lang="en-US" sz="2300" kern="1200" dirty="0">
            <a:latin typeface="FMAbabld" pitchFamily="2" charset="0"/>
          </a:endParaRPr>
        </a:p>
      </dsp:txBody>
      <dsp:txXfrm>
        <a:off x="5726778" y="2276918"/>
        <a:ext cx="1601985" cy="800992"/>
      </dsp:txXfrm>
    </dsp:sp>
    <dsp:sp modelId="{1D231675-7BF6-4145-9DA6-04B536721FE1}">
      <dsp:nvSpPr>
        <dsp:cNvPr id="0" name=""/>
        <dsp:cNvSpPr/>
      </dsp:nvSpPr>
      <dsp:spPr>
        <a:xfrm>
          <a:off x="5726778" y="3414328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FMAbabld" pitchFamily="2" charset="0"/>
            </a:rPr>
            <a:t>wl</a:t>
          </a:r>
          <a:r>
            <a:rPr lang="en-US" sz="2300" kern="1200" dirty="0" smtClean="0">
              <a:latin typeface="FMAbabld" pitchFamily="2" charset="0"/>
            </a:rPr>
            <a:t>=i, </a:t>
          </a:r>
          <a:r>
            <a:rPr lang="en-US" sz="2300" kern="1200" dirty="0" err="1" smtClean="0">
              <a:latin typeface="FMAbabld" pitchFamily="2" charset="0"/>
            </a:rPr>
            <a:t>úmdl</a:t>
          </a:r>
          <a:r>
            <a:rPr lang="en-US" sz="2300" kern="1200" dirty="0" smtClean="0">
              <a:latin typeface="FMAbabld" pitchFamily="2" charset="0"/>
            </a:rPr>
            <a:t> </a:t>
          </a:r>
          <a:endParaRPr lang="en-US" sz="2300" kern="1200" dirty="0">
            <a:latin typeface="FMAbabld" pitchFamily="2" charset="0"/>
          </a:endParaRPr>
        </a:p>
      </dsp:txBody>
      <dsp:txXfrm>
        <a:off x="5726778" y="3414328"/>
        <a:ext cx="1601985" cy="800992"/>
      </dsp:txXfrm>
    </dsp:sp>
    <dsp:sp modelId="{3EB16047-1E7B-4476-AA3B-1EB1C218E23B}">
      <dsp:nvSpPr>
        <dsp:cNvPr id="0" name=""/>
        <dsp:cNvSpPr/>
      </dsp:nvSpPr>
      <dsp:spPr>
        <a:xfrm>
          <a:off x="5726778" y="4551738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FMAbabld" pitchFamily="2" charset="0"/>
            </a:rPr>
            <a:t>lsßhd</a:t>
          </a:r>
          <a:r>
            <a:rPr lang="en-US" sz="2300" kern="1200" dirty="0" smtClean="0">
              <a:latin typeface="FMAbabld" pitchFamily="2" charset="0"/>
            </a:rPr>
            <a:t> </a:t>
          </a:r>
          <a:endParaRPr lang="en-US" sz="2300" kern="1200" dirty="0">
            <a:latin typeface="FMAbabld" pitchFamily="2" charset="0"/>
          </a:endParaRPr>
        </a:p>
      </dsp:txBody>
      <dsp:txXfrm>
        <a:off x="5726778" y="4551738"/>
        <a:ext cx="1601985" cy="800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29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58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47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3200" baseline="0" dirty="0" smtClean="0">
                <a:latin typeface="FMBindumathi" panose="00000400000000000000" pitchFamily="2" charset="0"/>
              </a:rPr>
              <a:t> </a:t>
            </a:r>
            <a:endParaRPr lang="en-US" sz="3200" dirty="0">
              <a:latin typeface="FMBindumathi" panose="00000400000000000000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8654" y="45720"/>
            <a:ext cx="18288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aseline="0" dirty="0" smtClean="0">
                <a:latin typeface="FMBindumathi" panose="00000400000000000000" pitchFamily="2" charset="0"/>
              </a:rPr>
              <a:t> </a:t>
            </a:r>
            <a:endParaRPr lang="en-US" sz="2800" dirty="0">
              <a:latin typeface="FMBindumathi" panose="00000400000000000000" pitchFamily="2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277634" y="45720"/>
            <a:ext cx="18288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FMBindumathi" panose="00000400000000000000" pitchFamily="2" charset="0"/>
              </a:rPr>
              <a:t>  </a:t>
            </a:r>
            <a:r>
              <a:rPr lang="en-US" sz="2800" baseline="0" dirty="0" smtClean="0">
                <a:latin typeface="FMBindumathi" panose="00000400000000000000" pitchFamily="2" charset="0"/>
              </a:rPr>
              <a:t> </a:t>
            </a:r>
            <a:endParaRPr lang="en-US" sz="2800" dirty="0">
              <a:latin typeface="FMBindumathi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175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0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908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908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710EB-9AD2-924B-96CD-ED047BDE9ED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08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>
                <a:solidFill>
                  <a:prstClr val="black">
                    <a:tint val="75000"/>
                  </a:prstClr>
                </a:solidFill>
              </a:rPr>
              <a:t>215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08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9C8F4-156C-4623-9DCA-5E055FDF9782}" type="slidenum">
              <a:rPr 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085" name="Content Placeholder 7"/>
          <p:cNvSpPr>
            <a:spLocks noGrp="1"/>
          </p:cNvSpPr>
          <p:nvPr>
            <p:ph sz="quarter" idx="13"/>
          </p:nvPr>
        </p:nvSpPr>
        <p:spPr>
          <a:xfrm>
            <a:off x="-3657599" y="-1292225"/>
            <a:ext cx="7078663" cy="1560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50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7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97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96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80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89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120C-0897-4765-8DD6-EA0372854CE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9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5120C-0897-4765-8DD6-EA0372854CE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AA107-1C39-4C3B-B613-8ADF97ED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0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0" r:id="rId12"/>
    <p:sldLayoutId id="214748368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mp"/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mp"/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mp"/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mp"/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6609"/>
            <a:ext cx="9144000" cy="56608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( 117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uydmqKaKu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01053" y="4127863"/>
            <a:ext cx="6658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301053" y="5695406"/>
            <a:ext cx="7729736" cy="87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9270" y="6050948"/>
            <a:ext cx="8931519" cy="102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6946" y="6407497"/>
            <a:ext cx="3594528" cy="10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52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8" y="788595"/>
            <a:ext cx="9107054" cy="57570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( 116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uydmqKaKu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031638" y="4206240"/>
            <a:ext cx="3839425" cy="174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78242" y="5801889"/>
            <a:ext cx="8452547" cy="348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6946" y="6186065"/>
            <a:ext cx="8931519" cy="102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6946" y="6545626"/>
            <a:ext cx="59893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94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0263" y="522515"/>
            <a:ext cx="849956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 smtClean="0">
                <a:latin typeface="FMAbabld" panose="00000700000000000000" pitchFamily="2" charset="0"/>
              </a:rPr>
              <a:t>mxpialkaOfha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wksÉP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iy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</a:p>
          <a:p>
            <a:pPr algn="ctr"/>
            <a:r>
              <a:rPr lang="en-US" sz="7200" dirty="0" err="1" smtClean="0">
                <a:latin typeface="FMAbabld" panose="00000700000000000000" pitchFamily="2" charset="0"/>
              </a:rPr>
              <a:t>mxp</a:t>
            </a:r>
            <a:r>
              <a:rPr lang="en-US" sz="7200" dirty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Wmdodkialkaofha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wksÉPdkqmiaikdj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w;r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fjki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62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" y="4203936"/>
            <a:ext cx="9083959" cy="2339518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561890"/>
            <a:ext cx="9064431" cy="31668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( 197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latin typeface="FMAbabld" panose="00000700000000000000" pitchFamily="2" charset="0"/>
              </a:rPr>
              <a:t>.</a:t>
            </a:r>
            <a:r>
              <a:rPr lang="en-US" sz="2800" b="1" dirty="0" err="1" smtClean="0">
                <a:latin typeface="FMAbabld" panose="00000700000000000000" pitchFamily="2" charset="0"/>
              </a:rPr>
              <a:t>sßudkkao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2604" y="3876798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238" y="2464526"/>
            <a:ext cx="2004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913119" y="2899954"/>
            <a:ext cx="31089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6946" y="6566262"/>
            <a:ext cx="48180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093028" y="5625737"/>
            <a:ext cx="1619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56753" y="3352799"/>
            <a:ext cx="28999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32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9" y="608675"/>
            <a:ext cx="8334101" cy="2931386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8" y="3691664"/>
            <a:ext cx="8438606" cy="30664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( 197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latin typeface="FMAbabld" panose="00000700000000000000" pitchFamily="2" charset="0"/>
              </a:rPr>
              <a:t>.</a:t>
            </a:r>
            <a:r>
              <a:rPr lang="en-US" sz="2800" b="1" dirty="0" err="1" smtClean="0">
                <a:latin typeface="FMAbabld" panose="00000700000000000000" pitchFamily="2" charset="0"/>
              </a:rPr>
              <a:t>sßudkkao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376946" y="1959429"/>
            <a:ext cx="2004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822465" y="3143794"/>
            <a:ext cx="68512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608320" y="5939245"/>
            <a:ext cx="31307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81198" y="5146765"/>
            <a:ext cx="9163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5004" y="3540061"/>
            <a:ext cx="24052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22671" y="4711336"/>
            <a:ext cx="9163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04949" y="6374674"/>
            <a:ext cx="57520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47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02035" y="1291626"/>
            <a:ext cx="4667794" cy="76944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 smtClean="0">
                <a:latin typeface="FMAbabld" panose="00000700000000000000" pitchFamily="2" charset="0"/>
              </a:rPr>
              <a:t>wksÉP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ÿlaL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wk;a</a:t>
            </a:r>
            <a:r>
              <a:rPr lang="en-US" sz="4400" dirty="0" smtClean="0">
                <a:latin typeface="FMAbabld" panose="00000700000000000000" pitchFamily="2" charset="0"/>
              </a:rPr>
              <a:t>: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9782" y="389504"/>
            <a:ext cx="4432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latin typeface="FMAbabld" panose="00000700000000000000" pitchFamily="2" charset="0"/>
              </a:rPr>
              <a:t>mxpialkaOh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4511040" y="3571111"/>
            <a:ext cx="4458789" cy="212365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 smtClean="0">
                <a:latin typeface="FMAbabld" panose="00000700000000000000" pitchFamily="2" charset="0"/>
              </a:rPr>
              <a:t>wksÉPdkqmiaikd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ÿlaLdkqmiaikd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wk;a:dkqmiaikd</a:t>
            </a:r>
            <a:r>
              <a:rPr lang="en-US" sz="4400" dirty="0" smtClean="0">
                <a:latin typeface="FMAbabld" panose="00000700000000000000" pitchFamily="2" charset="0"/>
              </a:rPr>
              <a:t>  </a:t>
            </a:r>
            <a:endParaRPr lang="en-US" sz="4400" dirty="0">
              <a:latin typeface="FMAbabld" panose="000007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782" y="2576656"/>
            <a:ext cx="5103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latin typeface="FMAbabld" panose="00000700000000000000" pitchFamily="2" charset="0"/>
              </a:rPr>
              <a:t>mxp</a:t>
            </a:r>
            <a:r>
              <a:rPr lang="en-US" sz="4400" dirty="0">
                <a:latin typeface="FMAbabld" panose="00000700000000000000" pitchFamily="2" charset="0"/>
              </a:rPr>
              <a:t> </a:t>
            </a:r>
            <a:r>
              <a:rPr lang="en-US" sz="4400" dirty="0" err="1">
                <a:latin typeface="FMAbabld" panose="00000700000000000000" pitchFamily="2" charset="0"/>
              </a:rPr>
              <a:t>Wmdodkialkaoh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483324" y="5919783"/>
            <a:ext cx="5103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FMAbabld" panose="00000700000000000000" pitchFamily="2" charset="0"/>
              </a:rPr>
              <a:t>f,i</a:t>
            </a:r>
            <a:r>
              <a:rPr lang="en-US" sz="4400" dirty="0" smtClean="0">
                <a:latin typeface="FMAbabld" panose="00000700000000000000" pitchFamily="2" charset="0"/>
              </a:rPr>
              <a:t> .; </a:t>
            </a:r>
            <a:r>
              <a:rPr lang="en-US" sz="4400" dirty="0" err="1" smtClean="0">
                <a:latin typeface="FMAbabld" panose="00000700000000000000" pitchFamily="2" charset="0"/>
              </a:rPr>
              <a:t>hq</a:t>
            </a:r>
            <a:r>
              <a:rPr lang="en-US" sz="4400" dirty="0" smtClean="0">
                <a:latin typeface="FMAbabld" panose="00000700000000000000" pitchFamily="2" charset="0"/>
              </a:rPr>
              <a:t>;= </a:t>
            </a:r>
            <a:r>
              <a:rPr lang="en-US" sz="4400" dirty="0" err="1" smtClean="0">
                <a:latin typeface="FMAbabld" panose="00000700000000000000" pitchFamily="2" charset="0"/>
              </a:rPr>
              <a:t>fõ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endParaRPr lang="en-US" sz="4400" dirty="0"/>
          </a:p>
        </p:txBody>
      </p:sp>
      <p:sp>
        <p:nvSpPr>
          <p:cNvPr id="7" name="Right Arrow 6"/>
          <p:cNvSpPr/>
          <p:nvPr/>
        </p:nvSpPr>
        <p:spPr>
          <a:xfrm>
            <a:off x="3034936" y="1438360"/>
            <a:ext cx="1010195" cy="521300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034936" y="4434109"/>
            <a:ext cx="1010195" cy="521300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6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4" grpId="0" animBg="1"/>
      <p:bldP spid="5" grpId="0"/>
      <p:bldP spid="6" grpId="0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2184" y="1593669"/>
            <a:ext cx="75590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FMAbabld" panose="00000700000000000000" pitchFamily="2" charset="0"/>
              </a:rPr>
              <a:t>wd¾hhkaf.a </a:t>
            </a:r>
            <a:r>
              <a:rPr lang="en-US" sz="7200" dirty="0" err="1" smtClean="0">
                <a:latin typeface="FMAbabld" panose="00000700000000000000" pitchFamily="2" charset="0"/>
              </a:rPr>
              <a:t>wjfndaOh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nj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56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8" y="1313405"/>
            <a:ext cx="9083959" cy="42593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5-2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latin typeface="FMAbabld" panose="00000700000000000000" pitchFamily="2" charset="0"/>
              </a:rPr>
              <a:t>;;</a:t>
            </a:r>
            <a:r>
              <a:rPr lang="en-US" sz="2800" b="1" dirty="0" err="1" smtClean="0">
                <a:latin typeface="FMAbabld" panose="00000700000000000000" pitchFamily="2" charset="0"/>
              </a:rPr>
              <a:t>Sh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wkd:msKaäl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203269" y="3317965"/>
            <a:ext cx="14978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366490" y="4876799"/>
            <a:ext cx="19763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10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546"/>
            <a:ext cx="9144000" cy="34709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5-2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( 210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latin typeface="FMAbabld" panose="00000700000000000000" pitchFamily="2" charset="0"/>
              </a:rPr>
              <a:t>;;</a:t>
            </a:r>
            <a:r>
              <a:rPr lang="en-US" sz="2800" b="1" dirty="0" err="1" smtClean="0">
                <a:latin typeface="FMAbabld" panose="00000700000000000000" pitchFamily="2" charset="0"/>
              </a:rPr>
              <a:t>Sh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wkd:msKaäl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126045" y="3762102"/>
            <a:ext cx="28624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946" y="4781005"/>
            <a:ext cx="17570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690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" y="1018903"/>
            <a:ext cx="9098279" cy="48445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5-2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latin typeface="FMAbabld" panose="00000700000000000000" pitchFamily="2" charset="0"/>
              </a:rPr>
              <a:t>;;</a:t>
            </a:r>
            <a:r>
              <a:rPr lang="en-US" sz="2800" b="1" dirty="0" err="1" smtClean="0">
                <a:latin typeface="FMAbabld" panose="00000700000000000000" pitchFamily="2" charset="0"/>
              </a:rPr>
              <a:t>Sh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wkd:msKaäl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467497" y="2464525"/>
            <a:ext cx="155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831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9419" y="3692436"/>
            <a:ext cx="4389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latin typeface="FMAbabld" panose="00000700000000000000" pitchFamily="2" charset="0"/>
              </a:rPr>
              <a:t>máÉp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iuqmamdoh</a:t>
            </a:r>
            <a:endParaRPr lang="en-US" sz="48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1488" y="1968138"/>
            <a:ext cx="50509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 smtClean="0">
                <a:latin typeface="FMAbabld" panose="00000700000000000000" pitchFamily="2" charset="0"/>
              </a:rPr>
              <a:t>ms</a:t>
            </a:r>
            <a:r>
              <a:rPr lang="en-US" sz="9600" dirty="0" smtClean="0">
                <a:latin typeface="FMAbabld" panose="00000700000000000000" pitchFamily="2" charset="0"/>
              </a:rPr>
              <a:t>&lt;</a:t>
            </a:r>
            <a:r>
              <a:rPr lang="en-US" sz="9600" dirty="0" err="1" smtClean="0">
                <a:latin typeface="FMAbabld" panose="00000700000000000000" pitchFamily="2" charset="0"/>
              </a:rPr>
              <a:t>siuqmd</a:t>
            </a:r>
            <a:r>
              <a:rPr lang="en-US" sz="9600" dirty="0" smtClean="0">
                <a:latin typeface="FMAbabld" panose="00000700000000000000" pitchFamily="2" charset="0"/>
              </a:rPr>
              <a:t> </a:t>
            </a:r>
            <a:endParaRPr lang="en-US" sz="96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78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818"/>
            <a:ext cx="9144000" cy="41563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5-2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latin typeface="FMAbabld" panose="00000700000000000000" pitchFamily="2" charset="0"/>
              </a:rPr>
              <a:t>;;</a:t>
            </a:r>
            <a:r>
              <a:rPr lang="en-US" sz="2800" b="1" dirty="0" err="1" smtClean="0">
                <a:latin typeface="FMAbabld" panose="00000700000000000000" pitchFamily="2" charset="0"/>
              </a:rPr>
              <a:t>Sh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wkd:msKaäl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200503" y="2455816"/>
            <a:ext cx="1463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577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080746"/>
            <a:ext cx="9083959" cy="2282401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677268"/>
            <a:ext cx="9083959" cy="25419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5-2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( 213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latin typeface="FMAbabld" panose="00000700000000000000" pitchFamily="2" charset="0"/>
              </a:rPr>
              <a:t>;;</a:t>
            </a:r>
            <a:r>
              <a:rPr lang="en-US" sz="2800" b="1" dirty="0" err="1" smtClean="0">
                <a:latin typeface="FMAbabld" panose="00000700000000000000" pitchFamily="2" charset="0"/>
              </a:rPr>
              <a:t>Sh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wkd:msKaäl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695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5-2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latin typeface="FMAbabld" panose="00000700000000000000" pitchFamily="2" charset="0"/>
              </a:rPr>
              <a:t>;;</a:t>
            </a:r>
            <a:r>
              <a:rPr lang="en-US" sz="2800" b="1" dirty="0" err="1" smtClean="0">
                <a:latin typeface="FMAbabld" panose="00000700000000000000" pitchFamily="2" charset="0"/>
              </a:rPr>
              <a:t>Sh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wkd:msKaäl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200503" y="2455816"/>
            <a:ext cx="1463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65" y="640926"/>
            <a:ext cx="8454727" cy="609005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728652" y="1014547"/>
            <a:ext cx="12322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31966" y="5168536"/>
            <a:ext cx="20247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5765" y="6091645"/>
            <a:ext cx="83937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5765" y="6405154"/>
            <a:ext cx="83937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765" y="6730985"/>
            <a:ext cx="24806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53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4" y="915272"/>
            <a:ext cx="9019968" cy="5507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5-2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latin typeface="FMAbabld" panose="00000700000000000000" pitchFamily="2" charset="0"/>
              </a:rPr>
              <a:t>;;</a:t>
            </a:r>
            <a:r>
              <a:rPr lang="en-US" sz="2800" b="1" dirty="0" err="1" smtClean="0">
                <a:latin typeface="FMAbabld" panose="00000700000000000000" pitchFamily="2" charset="0"/>
              </a:rPr>
              <a:t>Sh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wkd:msKaäl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56709" y="1336764"/>
            <a:ext cx="20987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56709" y="6091645"/>
            <a:ext cx="57128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66760" y="6422572"/>
            <a:ext cx="25851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219216" y="1680014"/>
            <a:ext cx="18797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84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2184" y="1593669"/>
            <a:ext cx="75590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FMAbabld" panose="00000700000000000000" pitchFamily="2" charset="0"/>
              </a:rPr>
              <a:t>wd¾hhkaf.a </a:t>
            </a:r>
            <a:r>
              <a:rPr lang="en-US" sz="7200" dirty="0" err="1" smtClean="0">
                <a:latin typeface="FMAbabld" panose="00000700000000000000" pitchFamily="2" charset="0"/>
              </a:rPr>
              <a:t>wjfndaOh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máÉpiuqmamdohhs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93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2218" y="182880"/>
            <a:ext cx="755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latin typeface="FMAbabld" panose="00000700000000000000" pitchFamily="2" charset="0"/>
              </a:rPr>
              <a:t>máÉPiuqmamdofha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r>
              <a:rPr lang="en-US" sz="3600" dirty="0" err="1" smtClean="0">
                <a:latin typeface="FMAbabld" panose="00000700000000000000" pitchFamily="2" charset="0"/>
              </a:rPr>
              <a:t>ks;r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r>
              <a:rPr lang="en-US" sz="3600" dirty="0" err="1" smtClean="0">
                <a:latin typeface="FMAbabld" panose="00000700000000000000" pitchFamily="2" charset="0"/>
              </a:rPr>
              <a:t>fhfok</a:t>
            </a:r>
            <a:r>
              <a:rPr lang="en-US" sz="3600" dirty="0" smtClean="0">
                <a:latin typeface="FMAbabld" panose="00000700000000000000" pitchFamily="2" charset="0"/>
              </a:rPr>
              <a:t> ;</a:t>
            </a:r>
            <a:r>
              <a:rPr lang="en-US" sz="3600" dirty="0" err="1" smtClean="0">
                <a:latin typeface="FMAbabld" panose="00000700000000000000" pitchFamily="2" charset="0"/>
              </a:rPr>
              <a:t>dlaIKsl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r>
              <a:rPr lang="en-US" sz="3600" dirty="0" err="1" smtClean="0">
                <a:latin typeface="FMAbabld" panose="00000700000000000000" pitchFamily="2" charset="0"/>
              </a:rPr>
              <a:t>jpk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endParaRPr lang="en-US" sz="36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280" y="1818638"/>
            <a:ext cx="7559040" cy="452431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3600" dirty="0" smtClean="0">
                <a:latin typeface="FMAbabld" panose="00000700000000000000" pitchFamily="2" charset="0"/>
              </a:rPr>
              <a:t>1 </a:t>
            </a:r>
            <a:r>
              <a:rPr lang="en-US" sz="3600" dirty="0" err="1" smtClean="0">
                <a:latin typeface="FMAbabld" panose="00000700000000000000" pitchFamily="2" charset="0"/>
              </a:rPr>
              <a:t>wúoHd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3600" dirty="0" smtClean="0">
                <a:latin typeface="FMAbabld" panose="00000700000000000000" pitchFamily="2" charset="0"/>
              </a:rPr>
              <a:t>2 </a:t>
            </a:r>
            <a:r>
              <a:rPr lang="en-US" sz="3600" dirty="0" err="1" smtClean="0">
                <a:latin typeface="FMAbabld" panose="00000700000000000000" pitchFamily="2" charset="0"/>
              </a:rPr>
              <a:t>ixldr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3600" dirty="0" smtClean="0">
                <a:latin typeface="FMAbabld" panose="00000700000000000000" pitchFamily="2" charset="0"/>
              </a:rPr>
              <a:t>3 ú[a[</a:t>
            </a:r>
            <a:r>
              <a:rPr lang="en-US" sz="3600" dirty="0" err="1" smtClean="0">
                <a:latin typeface="FMAbabld" panose="00000700000000000000" pitchFamily="2" charset="0"/>
              </a:rPr>
              <a:t>dK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3600" dirty="0" smtClean="0">
                <a:latin typeface="FMAbabld" panose="00000700000000000000" pitchFamily="2" charset="0"/>
              </a:rPr>
              <a:t>4 </a:t>
            </a:r>
            <a:r>
              <a:rPr lang="en-US" sz="3600" dirty="0" err="1" smtClean="0">
                <a:latin typeface="FMAbabld" panose="00000700000000000000" pitchFamily="2" charset="0"/>
              </a:rPr>
              <a:t>kdurEm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3600" dirty="0" smtClean="0">
                <a:latin typeface="FMAbabld" panose="00000700000000000000" pitchFamily="2" charset="0"/>
              </a:rPr>
              <a:t>5 </a:t>
            </a:r>
            <a:r>
              <a:rPr lang="en-US" sz="3600" dirty="0" err="1" smtClean="0">
                <a:latin typeface="FMAbabld" panose="00000700000000000000" pitchFamily="2" charset="0"/>
              </a:rPr>
              <a:t>i</a:t>
            </a:r>
            <a:r>
              <a:rPr lang="en-US" sz="3600" dirty="0" smtClean="0">
                <a:latin typeface="FMAbabld" panose="00000700000000000000" pitchFamily="2" charset="0"/>
              </a:rPr>
              <a:t>&lt;</a:t>
            </a:r>
            <a:r>
              <a:rPr lang="en-US" sz="3600" dirty="0" err="1" smtClean="0">
                <a:latin typeface="FMAbabld" panose="00000700000000000000" pitchFamily="2" charset="0"/>
              </a:rPr>
              <a:t>dh;k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3600" dirty="0" smtClean="0">
                <a:latin typeface="FMAbabld" panose="00000700000000000000" pitchFamily="2" charset="0"/>
              </a:rPr>
              <a:t>6 </a:t>
            </a:r>
            <a:r>
              <a:rPr lang="en-US" sz="3600" dirty="0" err="1" smtClean="0">
                <a:latin typeface="FMAbabld" panose="00000700000000000000" pitchFamily="2" charset="0"/>
              </a:rPr>
              <a:t>Miai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3600" dirty="0" smtClean="0">
                <a:latin typeface="FMAbabld" panose="00000700000000000000" pitchFamily="2" charset="0"/>
              </a:rPr>
              <a:t>7 </a:t>
            </a:r>
            <a:r>
              <a:rPr lang="en-US" sz="3600" dirty="0" err="1" smtClean="0">
                <a:latin typeface="FMAbabld" panose="00000700000000000000" pitchFamily="2" charset="0"/>
              </a:rPr>
              <a:t>fõokd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3600" dirty="0" smtClean="0">
                <a:latin typeface="FMAbabld" panose="00000700000000000000" pitchFamily="2" charset="0"/>
              </a:rPr>
              <a:t>8 ;</a:t>
            </a:r>
            <a:r>
              <a:rPr lang="en-US" sz="3600" dirty="0" err="1" smtClean="0">
                <a:latin typeface="FMAbabld" panose="00000700000000000000" pitchFamily="2" charset="0"/>
              </a:rPr>
              <a:t>Kayd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3600" dirty="0" smtClean="0">
                <a:latin typeface="FMAbabld" panose="00000700000000000000" pitchFamily="2" charset="0"/>
              </a:rPr>
              <a:t>9 </a:t>
            </a:r>
            <a:r>
              <a:rPr lang="en-US" sz="3600" dirty="0" err="1" smtClean="0">
                <a:latin typeface="FMAbabld" panose="00000700000000000000" pitchFamily="2" charset="0"/>
              </a:rPr>
              <a:t>Wmdodk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3600" dirty="0" smtClean="0">
                <a:latin typeface="FMAbabld" panose="00000700000000000000" pitchFamily="2" charset="0"/>
              </a:rPr>
              <a:t>10 </a:t>
            </a:r>
            <a:r>
              <a:rPr lang="en-US" sz="3600" dirty="0" err="1" smtClean="0">
                <a:latin typeface="FMAbabld" panose="00000700000000000000" pitchFamily="2" charset="0"/>
              </a:rPr>
              <a:t>Nj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3600" dirty="0" smtClean="0">
                <a:latin typeface="FMAbabld" panose="00000700000000000000" pitchFamily="2" charset="0"/>
              </a:rPr>
              <a:t>11 </a:t>
            </a:r>
            <a:r>
              <a:rPr lang="en-US" sz="3600" dirty="0" err="1" smtClean="0">
                <a:latin typeface="FMAbabld" panose="00000700000000000000" pitchFamily="2" charset="0"/>
              </a:rPr>
              <a:t>cd;s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3600" dirty="0" smtClean="0">
                <a:latin typeface="FMAbabld" panose="00000700000000000000" pitchFamily="2" charset="0"/>
              </a:rPr>
              <a:t>12 </a:t>
            </a:r>
            <a:r>
              <a:rPr lang="en-US" sz="3600" dirty="0" err="1" smtClean="0">
                <a:latin typeface="FMAbabld" panose="00000700000000000000" pitchFamily="2" charset="0"/>
              </a:rPr>
              <a:t>crd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r>
              <a:rPr lang="en-US" sz="3600" dirty="0" err="1" smtClean="0">
                <a:latin typeface="FMAbabld" panose="00000700000000000000" pitchFamily="2" charset="0"/>
              </a:rPr>
              <a:t>urK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r>
              <a:rPr lang="en-US" sz="3600" dirty="0" err="1" smtClean="0">
                <a:latin typeface="FMAbabld" panose="00000700000000000000" pitchFamily="2" charset="0"/>
              </a:rPr>
              <a:t>fidal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r>
              <a:rPr lang="en-US" sz="3600" dirty="0" err="1" smtClean="0">
                <a:latin typeface="FMAbabld" panose="00000700000000000000" pitchFamily="2" charset="0"/>
              </a:rPr>
              <a:t>mßfoaj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r>
              <a:rPr lang="en-US" sz="3600" dirty="0" err="1" smtClean="0">
                <a:latin typeface="FMAbabld" panose="00000700000000000000" pitchFamily="2" charset="0"/>
              </a:rPr>
              <a:t>ÿlaL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r>
              <a:rPr lang="en-US" sz="3600" dirty="0" err="1" smtClean="0">
                <a:latin typeface="FMAbabld" panose="00000700000000000000" pitchFamily="2" charset="0"/>
              </a:rPr>
              <a:t>fodaukiai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r>
              <a:rPr lang="en-US" sz="3600" dirty="0" err="1" smtClean="0">
                <a:latin typeface="FMAbabld" panose="00000700000000000000" pitchFamily="2" charset="0"/>
              </a:rPr>
              <a:t>Wmdhdi</a:t>
            </a:r>
            <a:r>
              <a:rPr lang="en-US" sz="3600" dirty="0" smtClean="0">
                <a:latin typeface="FMAbabld" panose="00000700000000000000" pitchFamily="2" charset="0"/>
              </a:rPr>
              <a:t>  </a:t>
            </a:r>
          </a:p>
          <a:p>
            <a:endParaRPr lang="en-US" sz="36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7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( 244</a:t>
            </a:r>
            <a:r>
              <a:rPr lang="en-US" sz="2400" dirty="0" smtClean="0"/>
              <a:t>/5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570021"/>
            <a:ext cx="9064431" cy="1036309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416234"/>
            <a:ext cx="9083959" cy="100714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654628" y="1794986"/>
            <a:ext cx="705395" cy="43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31177" y="4943171"/>
            <a:ext cx="8708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75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636"/>
            <a:ext cx="9144000" cy="43527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( 245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940731" y="1606732"/>
            <a:ext cx="2098766" cy="130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87085" y="1920240"/>
            <a:ext cx="8934994" cy="130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8376" y="2248671"/>
            <a:ext cx="1706881" cy="24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984171" y="1571750"/>
            <a:ext cx="1310640" cy="81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35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" y="1095003"/>
            <a:ext cx="9083958" cy="46990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( 244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853645" y="1397726"/>
            <a:ext cx="2098766" cy="130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6946" y="1741714"/>
            <a:ext cx="8976425" cy="174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8237" y="2052437"/>
            <a:ext cx="1846745" cy="114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338354" y="1391872"/>
            <a:ext cx="940526" cy="5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75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( 245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676977"/>
            <a:ext cx="9064431" cy="1084075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4" y="1439231"/>
            <a:ext cx="9083959" cy="102539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4798422" y="1788709"/>
            <a:ext cx="844732" cy="52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42856" y="5050972"/>
            <a:ext cx="11930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7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2151" y="1785257"/>
            <a:ext cx="74632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latin typeface="FMAbabld" panose="00000700000000000000" pitchFamily="2" charset="0"/>
              </a:rPr>
              <a:t>úo¾Ykd l&lt; </a:t>
            </a:r>
            <a:r>
              <a:rPr lang="en-US" sz="8800" dirty="0" err="1" smtClean="0">
                <a:latin typeface="FMAbabld" panose="00000700000000000000" pitchFamily="2" charset="0"/>
              </a:rPr>
              <a:t>hq;af;a</a:t>
            </a:r>
            <a:r>
              <a:rPr lang="en-US" sz="8800" dirty="0" smtClean="0">
                <a:latin typeface="FMAbabld" panose="00000700000000000000" pitchFamily="2" charset="0"/>
              </a:rPr>
              <a:t> l=</a:t>
            </a:r>
            <a:r>
              <a:rPr lang="en-US" sz="8800" dirty="0" err="1" smtClean="0">
                <a:latin typeface="FMAbabld" panose="00000700000000000000" pitchFamily="2" charset="0"/>
              </a:rPr>
              <a:t>ulao</a:t>
            </a:r>
            <a:r>
              <a:rPr lang="en-US" sz="8800" dirty="0" smtClean="0">
                <a:latin typeface="FMAbabld" panose="00000700000000000000" pitchFamily="2" charset="0"/>
              </a:rPr>
              <a:t> </a:t>
            </a:r>
            <a:r>
              <a:rPr lang="en-US" sz="8800" dirty="0" smtClean="0"/>
              <a:t>?</a:t>
            </a:r>
            <a:r>
              <a:rPr lang="en-US" sz="8800" dirty="0" smtClean="0">
                <a:latin typeface="FMAbabld" panose="00000700000000000000" pitchFamily="2" charset="0"/>
              </a:rPr>
              <a:t> </a:t>
            </a:r>
            <a:endParaRPr lang="en-US" sz="88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36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( 245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812993"/>
            <a:ext cx="9064431" cy="2545089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3926869"/>
            <a:ext cx="9064431" cy="258242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4650376" y="1210493"/>
            <a:ext cx="87956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294810" y="4361703"/>
            <a:ext cx="119307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14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( 245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609442"/>
            <a:ext cx="9064431" cy="1097342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328958"/>
            <a:ext cx="9064431" cy="102171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5529942" y="5042265"/>
            <a:ext cx="135853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46170" y="1715592"/>
            <a:ext cx="98407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56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( 246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5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525900"/>
            <a:ext cx="9064431" cy="1142906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374690"/>
            <a:ext cx="9066985" cy="108699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5791198" y="4955178"/>
            <a:ext cx="87956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807130" y="1677818"/>
            <a:ext cx="87956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70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( 247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6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115434"/>
            <a:ext cx="9064431" cy="1768827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479945"/>
            <a:ext cx="9064431" cy="136784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4746170" y="4876802"/>
            <a:ext cx="91440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641666" y="1480461"/>
            <a:ext cx="80119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29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( 247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6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548891"/>
            <a:ext cx="9064431" cy="1078945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301667"/>
            <a:ext cx="9064431" cy="111192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4929050" y="4990013"/>
            <a:ext cx="81860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569161" y="1663339"/>
            <a:ext cx="81860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59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( 247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6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403335"/>
            <a:ext cx="9083959" cy="1062603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572001"/>
            <a:ext cx="9082819" cy="107127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5852159" y="5024846"/>
            <a:ext cx="11930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781005" y="1759133"/>
            <a:ext cx="80989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22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( 247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6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07" y="3701354"/>
            <a:ext cx="8227488" cy="3156646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31" y="595370"/>
            <a:ext cx="8476738" cy="295799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4676501" y="870858"/>
            <a:ext cx="51380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190309" y="4022068"/>
            <a:ext cx="62701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92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0790" y="1584960"/>
            <a:ext cx="57563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latin typeface="FMAbabld" panose="00000700000000000000" pitchFamily="2" charset="0"/>
              </a:rPr>
              <a:t>wNsixldr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máÉp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iuqmamdoh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43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( 244</a:t>
            </a:r>
            <a:r>
              <a:rPr lang="en-US" sz="2400" dirty="0" smtClean="0"/>
              <a:t>/5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944457"/>
            <a:ext cx="9064431" cy="2261206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199313"/>
            <a:ext cx="9064431" cy="204786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219199" y="1288868"/>
            <a:ext cx="320475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259976" y="2882538"/>
            <a:ext cx="3770813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2686" y="3214373"/>
            <a:ext cx="1176513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418641" y="4555494"/>
            <a:ext cx="284855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7418" y="6230674"/>
            <a:ext cx="6313713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107680" y="5853071"/>
            <a:ext cx="9936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02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/>
          <p:cNvSpPr/>
          <p:nvPr/>
        </p:nvSpPr>
        <p:spPr>
          <a:xfrm>
            <a:off x="3528606" y="1212220"/>
            <a:ext cx="3629840" cy="48372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dirty="0" err="1" smtClean="0">
                <a:latin typeface="FMAbabld" panose="00000700000000000000" pitchFamily="2" charset="0"/>
              </a:rPr>
              <a:t>wúoHdj</a:t>
            </a:r>
            <a:endParaRPr lang="en-US" sz="3200" dirty="0">
              <a:latin typeface="FMAbabld" panose="00000700000000000000" pitchFamily="2" charset="0"/>
            </a:endParaRPr>
          </a:p>
          <a:p>
            <a:pPr>
              <a:lnSpc>
                <a:spcPts val="4000"/>
              </a:lnSpc>
            </a:pPr>
            <a:r>
              <a:rPr lang="en-US" sz="3000" dirty="0">
                <a:latin typeface="FMAbabld" panose="00000700000000000000" pitchFamily="2" charset="0"/>
              </a:rPr>
              <a:t>wN‘ixldr</a:t>
            </a:r>
          </a:p>
          <a:p>
            <a:pPr>
              <a:lnSpc>
                <a:spcPts val="4000"/>
              </a:lnSpc>
            </a:pPr>
            <a:r>
              <a:rPr lang="en-US" sz="3000" dirty="0" err="1">
                <a:latin typeface="FMAbabld" panose="00000700000000000000" pitchFamily="2" charset="0"/>
              </a:rPr>
              <a:t>wN‘ú</a:t>
            </a:r>
            <a:r>
              <a:rPr lang="en-US" sz="3000" dirty="0">
                <a:latin typeface="FMAbabld" panose="00000700000000000000" pitchFamily="2" charset="0"/>
              </a:rPr>
              <a:t>[</a:t>
            </a:r>
            <a:r>
              <a:rPr lang="en-US" sz="3000" dirty="0" err="1">
                <a:latin typeface="FMAbabld" panose="00000700000000000000" pitchFamily="2" charset="0"/>
              </a:rPr>
              <a:t>aØK</a:t>
            </a:r>
            <a:r>
              <a:rPr lang="en-US" sz="3000" dirty="0">
                <a:latin typeface="FMAbabld" panose="00000700000000000000" pitchFamily="2" charset="0"/>
              </a:rPr>
              <a:t>  </a:t>
            </a:r>
            <a:r>
              <a:rPr lang="en-US" sz="3000" dirty="0" err="1" smtClean="0">
                <a:latin typeface="FMAbabld" panose="00000700000000000000" pitchFamily="2" charset="0"/>
              </a:rPr>
              <a:t>wN‘kdurEm</a:t>
            </a:r>
            <a:endParaRPr lang="en-US" sz="3000" dirty="0">
              <a:latin typeface="FMAbabld" panose="00000700000000000000" pitchFamily="2" charset="0"/>
            </a:endParaRPr>
          </a:p>
          <a:p>
            <a:pPr>
              <a:lnSpc>
                <a:spcPts val="35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i</a:t>
            </a:r>
            <a:r>
              <a:rPr lang="en-US" sz="2800" dirty="0" smtClean="0">
                <a:latin typeface="FMAbabld" panose="00000700000000000000" pitchFamily="2" charset="0"/>
              </a:rPr>
              <a:t>&lt;</a:t>
            </a:r>
            <a:r>
              <a:rPr lang="en-US" sz="2800" dirty="0" err="1" smtClean="0">
                <a:latin typeface="FMAbabld" panose="00000700000000000000" pitchFamily="2" charset="0"/>
              </a:rPr>
              <a:t>dh;k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endParaRPr lang="en-US" sz="3000" dirty="0">
              <a:latin typeface="FMAbabld" panose="00000700000000000000" pitchFamily="2" charset="0"/>
            </a:endParaRPr>
          </a:p>
          <a:p>
            <a:pPr>
              <a:lnSpc>
                <a:spcPts val="3500"/>
              </a:lnSpc>
            </a:pPr>
            <a:r>
              <a:rPr lang="en-US" sz="3000" dirty="0">
                <a:latin typeface="FMAbabld" panose="00000700000000000000" pitchFamily="2" charset="0"/>
              </a:rPr>
              <a:t>ixMiai</a:t>
            </a:r>
          </a:p>
          <a:p>
            <a:pPr>
              <a:lnSpc>
                <a:spcPts val="3500"/>
              </a:lnSpc>
            </a:pPr>
            <a:r>
              <a:rPr lang="en-US" sz="3000" dirty="0" err="1">
                <a:latin typeface="FMAbabld" panose="00000700000000000000" pitchFamily="2" charset="0"/>
              </a:rPr>
              <a:t>ixMiaiPd</a:t>
            </a:r>
            <a:r>
              <a:rPr lang="en-US" sz="3000" dirty="0">
                <a:latin typeface="FMAbabld" panose="00000700000000000000" pitchFamily="2" charset="0"/>
              </a:rPr>
              <a:t> </a:t>
            </a:r>
            <a:r>
              <a:rPr lang="en-US" sz="3000" dirty="0" err="1" smtClean="0">
                <a:latin typeface="FMAbabld" panose="00000700000000000000" pitchFamily="2" charset="0"/>
              </a:rPr>
              <a:t>fõokd</a:t>
            </a:r>
            <a:r>
              <a:rPr lang="en-US" sz="30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ts val="3500"/>
              </a:lnSpc>
            </a:pPr>
            <a:r>
              <a:rPr lang="en-US" sz="3000" dirty="0" smtClean="0">
                <a:latin typeface="FMAbabld" panose="00000700000000000000" pitchFamily="2" charset="0"/>
              </a:rPr>
              <a:t>;</a:t>
            </a:r>
            <a:r>
              <a:rPr lang="en-US" sz="3000" dirty="0">
                <a:latin typeface="FMAbabld" panose="00000700000000000000" pitchFamily="2" charset="0"/>
              </a:rPr>
              <a:t>Kayd</a:t>
            </a:r>
          </a:p>
          <a:p>
            <a:pPr>
              <a:lnSpc>
                <a:spcPts val="3500"/>
              </a:lnSpc>
            </a:pPr>
            <a:r>
              <a:rPr lang="en-US" sz="3000" dirty="0">
                <a:latin typeface="FMAbabld" panose="00000700000000000000" pitchFamily="2" charset="0"/>
              </a:rPr>
              <a:t>WmdÞk </a:t>
            </a:r>
          </a:p>
          <a:p>
            <a:pPr>
              <a:lnSpc>
                <a:spcPts val="3500"/>
              </a:lnSpc>
            </a:pPr>
            <a:r>
              <a:rPr lang="en-US" sz="3000" dirty="0" err="1" smtClean="0">
                <a:latin typeface="FMAbabld" panose="00000700000000000000" pitchFamily="2" charset="0"/>
              </a:rPr>
              <a:t>Nj</a:t>
            </a:r>
            <a:endParaRPr lang="en-US" sz="30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8343" y="209006"/>
            <a:ext cx="6139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FMAbabld" panose="00000700000000000000" pitchFamily="2" charset="0"/>
              </a:rPr>
              <a:t>wNsixldr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endParaRPr lang="en-US" sz="3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06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( 145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144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ksodk</a:t>
            </a:r>
            <a:r>
              <a:rPr lang="en-US" sz="2800" b="1" dirty="0">
                <a:latin typeface="FMAbabld" panose="00000700000000000000" pitchFamily="2" charset="0"/>
              </a:rPr>
              <a:t> </a:t>
            </a:r>
            <a:r>
              <a:rPr lang="en-US" sz="2800" b="1" dirty="0" smtClean="0"/>
              <a:t>[</a:t>
            </a:r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/>
              <a:t>]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7418" y="3614057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" y="809897"/>
            <a:ext cx="9087271" cy="2490106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1" y="4037295"/>
            <a:ext cx="9049128" cy="234365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317965" y="1184366"/>
            <a:ext cx="11321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47954" y="1175657"/>
            <a:ext cx="11321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59131" y="2664823"/>
            <a:ext cx="11321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93920" y="2682240"/>
            <a:ext cx="11321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18560" y="4380412"/>
            <a:ext cx="15849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36228" y="4371703"/>
            <a:ext cx="21858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35725" y="5712824"/>
            <a:ext cx="15849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89119" y="5712824"/>
            <a:ext cx="21858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80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7" name="Rectangle 66"/>
          <p:cNvSpPr/>
          <p:nvPr/>
        </p:nvSpPr>
        <p:spPr>
          <a:xfrm>
            <a:off x="105434" y="417775"/>
            <a:ext cx="16362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FMAbabld" panose="00000700000000000000" pitchFamily="2" charset="0"/>
              </a:rPr>
              <a:t>plaLq </a:t>
            </a:r>
          </a:p>
        </p:txBody>
      </p:sp>
      <p:sp>
        <p:nvSpPr>
          <p:cNvPr id="1049228" name="Rectangle 97"/>
          <p:cNvSpPr/>
          <p:nvPr/>
        </p:nvSpPr>
        <p:spPr>
          <a:xfrm>
            <a:off x="3056213" y="417775"/>
            <a:ext cx="1001436" cy="5539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0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fida;</a:t>
            </a:r>
          </a:p>
        </p:txBody>
      </p:sp>
      <p:sp>
        <p:nvSpPr>
          <p:cNvPr id="1049229" name="Rectangle 98"/>
          <p:cNvSpPr/>
          <p:nvPr/>
        </p:nvSpPr>
        <p:spPr>
          <a:xfrm>
            <a:off x="5648376" y="417775"/>
            <a:ext cx="972949" cy="5539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0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ðõyd</a:t>
            </a:r>
          </a:p>
        </p:txBody>
      </p:sp>
      <p:sp>
        <p:nvSpPr>
          <p:cNvPr id="1049230" name="Rectangle 99"/>
          <p:cNvSpPr/>
          <p:nvPr/>
        </p:nvSpPr>
        <p:spPr>
          <a:xfrm>
            <a:off x="6940810" y="417775"/>
            <a:ext cx="925724" cy="5539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0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ldh</a:t>
            </a:r>
          </a:p>
        </p:txBody>
      </p:sp>
      <p:sp>
        <p:nvSpPr>
          <p:cNvPr id="1049231" name="Rectangle 100"/>
          <p:cNvSpPr/>
          <p:nvPr/>
        </p:nvSpPr>
        <p:spPr>
          <a:xfrm>
            <a:off x="4394636" y="417775"/>
            <a:ext cx="770483" cy="5539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0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&gt;dk</a:t>
            </a:r>
          </a:p>
        </p:txBody>
      </p:sp>
      <p:sp>
        <p:nvSpPr>
          <p:cNvPr id="1049232" name="Rectangle 101"/>
          <p:cNvSpPr/>
          <p:nvPr/>
        </p:nvSpPr>
        <p:spPr>
          <a:xfrm>
            <a:off x="8186019" y="417775"/>
            <a:ext cx="653386" cy="5539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0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uk</a:t>
            </a:r>
          </a:p>
        </p:txBody>
      </p:sp>
      <p:sp>
        <p:nvSpPr>
          <p:cNvPr id="1049233" name="Rectangle 22"/>
          <p:cNvSpPr/>
          <p:nvPr/>
        </p:nvSpPr>
        <p:spPr>
          <a:xfrm>
            <a:off x="105435" y="971773"/>
            <a:ext cx="2351311" cy="588622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plaLq</a:t>
            </a:r>
            <a:r>
              <a:rPr lang="en-US" sz="2800" dirty="0" smtClean="0">
                <a:latin typeface="FMAbabld" panose="00000700000000000000" pitchFamily="2" charset="0"/>
              </a:rPr>
              <a:t>  </a:t>
            </a:r>
            <a:r>
              <a:rPr lang="en-US" sz="2800" dirty="0" err="1" smtClean="0">
                <a:latin typeface="FMAbabld" panose="00000700000000000000" pitchFamily="2" charset="0"/>
              </a:rPr>
              <a:t>ixldr</a:t>
            </a:r>
            <a:endParaRPr lang="en-US" sz="2800" dirty="0" smtClean="0">
              <a:latin typeface="FMAbabld" panose="000007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plaLq</a:t>
            </a:r>
            <a:r>
              <a:rPr lang="en-US" sz="2800" dirty="0" smtClean="0">
                <a:latin typeface="FMAbabld" panose="00000700000000000000" pitchFamily="2" charset="0"/>
              </a:rPr>
              <a:t> ú[</a:t>
            </a:r>
            <a:r>
              <a:rPr lang="en-US" sz="2800" dirty="0" err="1" smtClean="0">
                <a:latin typeface="FMAbabld" panose="00000700000000000000" pitchFamily="2" charset="0"/>
              </a:rPr>
              <a:t>aØK</a:t>
            </a:r>
            <a:r>
              <a:rPr lang="en-US" sz="2800" dirty="0" smtClean="0">
                <a:latin typeface="FMAbabld" panose="00000700000000000000" pitchFamily="2" charset="0"/>
              </a:rPr>
              <a:t>  </a:t>
            </a:r>
            <a:r>
              <a:rPr lang="en-US" sz="2800" dirty="0" err="1" smtClean="0">
                <a:latin typeface="FMAbabld" panose="00000700000000000000" pitchFamily="2" charset="0"/>
              </a:rPr>
              <a:t>kdu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rEm</a:t>
            </a:r>
            <a:endParaRPr lang="en-US" sz="2800" dirty="0" smtClean="0">
              <a:latin typeface="FMAbabld" panose="000007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plaLdh;k</a:t>
            </a:r>
            <a:endParaRPr lang="en-US" sz="2800" dirty="0" smtClean="0">
              <a:latin typeface="FMAbabld" panose="000007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Miai</a:t>
            </a:r>
            <a:endParaRPr lang="en-US" sz="2800" dirty="0" smtClean="0">
              <a:latin typeface="FMAbabld" panose="000007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fõokd</a:t>
            </a:r>
            <a:endParaRPr lang="en-US" sz="2800" dirty="0" smtClean="0">
              <a:latin typeface="FMAbabld" panose="000007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FMAbabld" panose="00000700000000000000" pitchFamily="2" charset="0"/>
              </a:rPr>
              <a:t>;</a:t>
            </a:r>
            <a:r>
              <a:rPr lang="en-US" sz="2800" dirty="0" err="1" smtClean="0">
                <a:latin typeface="FMAbabld" panose="00000700000000000000" pitchFamily="2" charset="0"/>
              </a:rPr>
              <a:t>Kayd</a:t>
            </a:r>
            <a:endParaRPr lang="en-US" sz="2800" dirty="0" smtClean="0">
              <a:latin typeface="FMAbabld" panose="000007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WmdÞk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Nj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049234" name="Rectangle 23"/>
          <p:cNvSpPr/>
          <p:nvPr/>
        </p:nvSpPr>
        <p:spPr>
          <a:xfrm>
            <a:off x="2986033" y="995592"/>
            <a:ext cx="1149754" cy="591700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lnSpc>
                <a:spcPct val="250000"/>
              </a:lnSpc>
            </a:pPr>
            <a:r>
              <a:rPr lang="en-US" sz="1600" dirty="0" err="1" smtClean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fida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;</a:t>
            </a:r>
            <a:r>
              <a:rPr lang="en-US" sz="16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  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ixldr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fida; ú[aØK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 kdu rEm</a:t>
            </a:r>
          </a:p>
          <a:p>
            <a:pPr>
              <a:lnSpc>
                <a:spcPct val="250000"/>
              </a:lnSpc>
            </a:pPr>
            <a:r>
              <a:rPr lang="en-US" sz="16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fida; 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dh;k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Miai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n w="11430"/>
                <a:solidFill>
                  <a:schemeClr val="accent4">
                    <a:lumMod val="75000"/>
                  </a:schemeClr>
                </a:solidFill>
                <a:latin typeface="FMDerana" pitchFamily="2" charset="0"/>
              </a:rPr>
              <a:t>fõokd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;Kayd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WmdÞk 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Nj</a:t>
            </a:r>
          </a:p>
        </p:txBody>
      </p:sp>
      <p:sp>
        <p:nvSpPr>
          <p:cNvPr id="1049235" name="Rectangle 10"/>
          <p:cNvSpPr/>
          <p:nvPr/>
        </p:nvSpPr>
        <p:spPr>
          <a:xfrm>
            <a:off x="4297106" y="995592"/>
            <a:ext cx="1083889" cy="591700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lnSpc>
                <a:spcPct val="250000"/>
              </a:lnSpc>
            </a:pPr>
            <a:r>
              <a:rPr lang="en-US" sz="1600" b="1" dirty="0" smtClean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&gt;</a:t>
            </a:r>
            <a:r>
              <a:rPr lang="en-US" sz="16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dk  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ixldr</a:t>
            </a:r>
          </a:p>
          <a:p>
            <a:pPr>
              <a:lnSpc>
                <a:spcPct val="250000"/>
              </a:lnSpc>
            </a:pPr>
            <a:r>
              <a:rPr lang="en-US" sz="16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&gt;dk 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ú[aØK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 kdu rEm</a:t>
            </a:r>
          </a:p>
          <a:p>
            <a:pPr>
              <a:lnSpc>
                <a:spcPct val="250000"/>
              </a:lnSpc>
            </a:pPr>
            <a:r>
              <a:rPr lang="en-US" sz="16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&gt;dk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dh;k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Miai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n w="11430"/>
                <a:solidFill>
                  <a:schemeClr val="accent4">
                    <a:lumMod val="75000"/>
                  </a:schemeClr>
                </a:solidFill>
                <a:latin typeface="FMDerana" pitchFamily="2" charset="0"/>
              </a:rPr>
              <a:t>fõokd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;Kayd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WmdÞk 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Nj</a:t>
            </a:r>
          </a:p>
        </p:txBody>
      </p:sp>
      <p:sp>
        <p:nvSpPr>
          <p:cNvPr id="1049236" name="Rectangle 11"/>
          <p:cNvSpPr/>
          <p:nvPr/>
        </p:nvSpPr>
        <p:spPr>
          <a:xfrm>
            <a:off x="5487126" y="980478"/>
            <a:ext cx="1174781" cy="591700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lnSpc>
                <a:spcPct val="250000"/>
              </a:lnSpc>
            </a:pPr>
            <a:r>
              <a:rPr lang="en-US" sz="1600" b="1" dirty="0" err="1" smtClean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csõyd</a:t>
            </a:r>
            <a:r>
              <a:rPr lang="en-US" sz="1600" b="1" dirty="0" smtClean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 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ixldr</a:t>
            </a:r>
          </a:p>
          <a:p>
            <a:pPr>
              <a:lnSpc>
                <a:spcPct val="250000"/>
              </a:lnSpc>
            </a:pPr>
            <a:r>
              <a:rPr lang="en-US" sz="16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ðõyd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ú[aØK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 kdu rEm</a:t>
            </a:r>
          </a:p>
          <a:p>
            <a:pPr>
              <a:lnSpc>
                <a:spcPct val="250000"/>
              </a:lnSpc>
            </a:pPr>
            <a:r>
              <a:rPr lang="en-US" sz="16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ðõyd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dh;k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Miai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n w="11430"/>
                <a:solidFill>
                  <a:schemeClr val="accent4">
                    <a:lumMod val="75000"/>
                  </a:schemeClr>
                </a:solidFill>
                <a:latin typeface="FMDerana" pitchFamily="2" charset="0"/>
              </a:rPr>
              <a:t>fõokd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;Kayd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WmdÞk 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Nj</a:t>
            </a:r>
          </a:p>
        </p:txBody>
      </p:sp>
      <p:sp>
        <p:nvSpPr>
          <p:cNvPr id="1049237" name="Rectangle 12"/>
          <p:cNvSpPr/>
          <p:nvPr/>
        </p:nvSpPr>
        <p:spPr>
          <a:xfrm>
            <a:off x="6676514" y="980478"/>
            <a:ext cx="1175414" cy="591700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lnSpc>
                <a:spcPct val="250000"/>
              </a:lnSpc>
            </a:pPr>
            <a:r>
              <a:rPr lang="en-US" sz="1600" b="1" dirty="0" err="1" smtClean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ldh</a:t>
            </a:r>
            <a:r>
              <a:rPr lang="en-US" sz="1600" b="1" dirty="0" smtClean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  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ixldr</a:t>
            </a:r>
          </a:p>
          <a:p>
            <a:pPr>
              <a:lnSpc>
                <a:spcPct val="250000"/>
              </a:lnSpc>
            </a:pPr>
            <a:r>
              <a:rPr lang="en-US" sz="16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ldh  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ú[aØK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 kdu rEm</a:t>
            </a:r>
          </a:p>
          <a:p>
            <a:pPr>
              <a:lnSpc>
                <a:spcPct val="250000"/>
              </a:lnSpc>
            </a:pPr>
            <a:r>
              <a:rPr lang="en-US" sz="16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ldh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dh;k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Miai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n w="11430"/>
                <a:solidFill>
                  <a:schemeClr val="accent4">
                    <a:lumMod val="75000"/>
                  </a:schemeClr>
                </a:solidFill>
                <a:latin typeface="FMDerana" pitchFamily="2" charset="0"/>
              </a:rPr>
              <a:t>fõokd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;Kayd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WmdÞk 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Nj</a:t>
            </a:r>
          </a:p>
        </p:txBody>
      </p:sp>
      <p:sp>
        <p:nvSpPr>
          <p:cNvPr id="1049238" name="Rectangle 13"/>
          <p:cNvSpPr/>
          <p:nvPr/>
        </p:nvSpPr>
        <p:spPr>
          <a:xfrm>
            <a:off x="7866534" y="971773"/>
            <a:ext cx="1175414" cy="591700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lnSpc>
                <a:spcPct val="250000"/>
              </a:lnSpc>
            </a:pPr>
            <a:r>
              <a:rPr lang="en-US" sz="1600" b="1" dirty="0" err="1" smtClean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ufkda</a:t>
            </a:r>
            <a:r>
              <a:rPr lang="en-US" sz="1600" b="1" dirty="0" smtClean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  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ixldr</a:t>
            </a:r>
          </a:p>
          <a:p>
            <a:pPr>
              <a:lnSpc>
                <a:spcPct val="250000"/>
              </a:lnSpc>
            </a:pPr>
            <a:r>
              <a:rPr lang="en-US" sz="16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ufkda  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ú[aØK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 kdu rEm</a:t>
            </a:r>
          </a:p>
          <a:p>
            <a:pPr>
              <a:lnSpc>
                <a:spcPct val="250000"/>
              </a:lnSpc>
            </a:pPr>
            <a:r>
              <a:rPr lang="en-US" sz="16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uk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dh;k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Miai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n w="11430"/>
                <a:solidFill>
                  <a:schemeClr val="accent4">
                    <a:lumMod val="75000"/>
                  </a:schemeClr>
                </a:solidFill>
                <a:latin typeface="FMDerana" pitchFamily="2" charset="0"/>
              </a:rPr>
              <a:t>fõokd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;Kayd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WmdÞk 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Nj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7177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94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9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9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49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49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49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49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49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49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49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49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4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49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49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49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049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049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04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049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049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04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049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049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04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049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049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04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049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049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04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1049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049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104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27" grpId="0"/>
      <p:bldP spid="1049228" grpId="0"/>
      <p:bldP spid="1049229" grpId="0"/>
      <p:bldP spid="1049230" grpId="0"/>
      <p:bldP spid="1049231" grpId="0"/>
      <p:bldP spid="1049232" grpId="0"/>
      <p:bldP spid="1049233" grpId="0"/>
      <p:bldP spid="1049234" grpId="0"/>
      <p:bldP spid="1049235" grpId="0"/>
      <p:bldP spid="1049236" grpId="0"/>
      <p:bldP spid="1049237" grpId="0"/>
      <p:bldP spid="104923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1784" y="2090057"/>
            <a:ext cx="68797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latin typeface="FMAbabld" panose="00000700000000000000" pitchFamily="2" charset="0"/>
              </a:rPr>
              <a:t>bomÉph;d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52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" y="1213010"/>
            <a:ext cx="9083959" cy="50575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( 409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wßhmßfhaik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6946" y="3962401"/>
            <a:ext cx="897642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99596" y="2609771"/>
            <a:ext cx="4302033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5205" y="2969624"/>
            <a:ext cx="897642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0" y="3275052"/>
            <a:ext cx="897642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5204" y="3589817"/>
            <a:ext cx="897642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00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751727"/>
            <a:ext cx="9083959" cy="33768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( 408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wßhmßfhaik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3933241" y="2810827"/>
            <a:ext cx="50801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5655" y="3151718"/>
            <a:ext cx="897642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655" y="3510299"/>
            <a:ext cx="723721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66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563266765"/>
              </p:ext>
            </p:extLst>
          </p:nvPr>
        </p:nvGraphicFramePr>
        <p:xfrm>
          <a:off x="198120" y="152400"/>
          <a:ext cx="8778240" cy="649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882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7612" y="1959429"/>
            <a:ext cx="62440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 smtClean="0">
                <a:latin typeface="FMAbabld" panose="00000700000000000000" pitchFamily="2" charset="0"/>
              </a:rPr>
              <a:t>f,daN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7200" dirty="0" smtClean="0">
                <a:latin typeface="FMAbabld" panose="00000700000000000000" pitchFamily="2" charset="0"/>
              </a:rPr>
              <a:t> 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31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" y="1298101"/>
            <a:ext cx="9059312" cy="32192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( 291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827314" y="3849189"/>
            <a:ext cx="298704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79268" y="4517312"/>
            <a:ext cx="435428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27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450528"/>
            <a:ext cx="9083959" cy="39832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( 290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6946" y="5433797"/>
            <a:ext cx="431734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6946" y="4090593"/>
            <a:ext cx="281075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95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484671"/>
              </p:ext>
            </p:extLst>
          </p:nvPr>
        </p:nvGraphicFramePr>
        <p:xfrm>
          <a:off x="152400" y="640080"/>
          <a:ext cx="221742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f,daN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wúoHd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kdu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rEm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i&lt;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dh;k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Kayd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Wmdodk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0"/>
            <a:ext cx="5939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FMAbabld" panose="00000700000000000000" pitchFamily="2" charset="0"/>
              </a:rPr>
              <a:t>wl</a:t>
            </a:r>
            <a:r>
              <a:rPr lang="en-US" sz="3200" dirty="0" smtClean="0">
                <a:latin typeface="FMAbabld" panose="00000700000000000000" pitchFamily="2" charset="0"/>
              </a:rPr>
              <a:t>=</a:t>
            </a:r>
            <a:r>
              <a:rPr lang="en-US" sz="3200" dirty="0" err="1" smtClean="0">
                <a:latin typeface="FMAbabld" panose="00000700000000000000" pitchFamily="2" charset="0"/>
              </a:rPr>
              <a:t>i</a:t>
            </a:r>
            <a:r>
              <a:rPr lang="en-US" sz="3200" dirty="0" smtClean="0">
                <a:latin typeface="FMAbabld" panose="00000700000000000000" pitchFamily="2" charset="0"/>
              </a:rPr>
              <a:t>, </a:t>
            </a:r>
            <a:r>
              <a:rPr lang="en-US" sz="3200" dirty="0" err="1" smtClean="0">
                <a:latin typeface="FMAbabld" panose="00000700000000000000" pitchFamily="2" charset="0"/>
              </a:rPr>
              <a:t>uQ</a:t>
            </a:r>
            <a:r>
              <a:rPr lang="en-US" sz="3200" dirty="0" smtClean="0">
                <a:latin typeface="FMAbabld" panose="00000700000000000000" pitchFamily="2" charset="0"/>
              </a:rPr>
              <a:t>, </a:t>
            </a:r>
            <a:r>
              <a:rPr lang="en-US" sz="3200" dirty="0" err="1" smtClean="0">
                <a:latin typeface="FMAbabld" panose="00000700000000000000" pitchFamily="2" charset="0"/>
              </a:rPr>
              <a:t>máÉpiuqmamdo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pl</a:t>
            </a:r>
            <a:r>
              <a:rPr lang="en-US" sz="3200" dirty="0" smtClean="0">
                <a:latin typeface="FMAbabld" panose="00000700000000000000" pitchFamily="2" charset="0"/>
              </a:rPr>
              <a:t>% </a:t>
            </a:r>
            <a:endParaRPr lang="en-US" sz="3200" dirty="0">
              <a:latin typeface="FMAbabld" panose="00000700000000000000" pitchFamily="2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440898"/>
              </p:ext>
            </p:extLst>
          </p:nvPr>
        </p:nvGraphicFramePr>
        <p:xfrm>
          <a:off x="152400" y="6339840"/>
          <a:ext cx="886968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696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cd;s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crd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urK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smtClean="0">
                          <a:latin typeface="+mn-lt"/>
                        </a:rPr>
                        <a:t>...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ÿlaLialkaOiai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iuqofhda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fyda;s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 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29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7612" y="1959429"/>
            <a:ext cx="62440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 smtClean="0">
                <a:latin typeface="FMAbabld" panose="00000700000000000000" pitchFamily="2" charset="0"/>
              </a:rPr>
              <a:t>má</a:t>
            </a:r>
            <a:r>
              <a:rPr lang="en-US" sz="9600" dirty="0" smtClean="0">
                <a:latin typeface="FMAbabld" panose="00000700000000000000" pitchFamily="2" charset="0"/>
              </a:rPr>
              <a:t>&gt; 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7200" dirty="0" smtClean="0">
                <a:latin typeface="FMAbabld" panose="00000700000000000000" pitchFamily="2" charset="0"/>
              </a:rPr>
              <a:t> 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4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684"/>
            <a:ext cx="9144000" cy="35006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( 293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WmdodkSh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532708" y="2037806"/>
            <a:ext cx="11321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826035" y="2020389"/>
            <a:ext cx="11321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463039" y="3718560"/>
            <a:ext cx="6705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72891" y="3692433"/>
            <a:ext cx="14891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85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654038"/>
            <a:ext cx="9083959" cy="2861089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5" y="3849189"/>
            <a:ext cx="9022080" cy="28511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( 291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0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748937" y="2882539"/>
            <a:ext cx="2664823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7885" y="3538816"/>
            <a:ext cx="435428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7885" y="6051169"/>
            <a:ext cx="293657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76742" y="6700322"/>
            <a:ext cx="404780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14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736905"/>
              </p:ext>
            </p:extLst>
          </p:nvPr>
        </p:nvGraphicFramePr>
        <p:xfrm>
          <a:off x="152400" y="640080"/>
          <a:ext cx="221742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f,daN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wúoHd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kdu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rEm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i&lt;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dh;k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Kayd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Wmdodk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0"/>
            <a:ext cx="5939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FMAbabld" panose="00000700000000000000" pitchFamily="2" charset="0"/>
              </a:rPr>
              <a:t>wl</a:t>
            </a:r>
            <a:r>
              <a:rPr lang="en-US" sz="3200" dirty="0" smtClean="0">
                <a:latin typeface="FMAbabld" panose="00000700000000000000" pitchFamily="2" charset="0"/>
              </a:rPr>
              <a:t>=</a:t>
            </a:r>
            <a:r>
              <a:rPr lang="en-US" sz="3200" dirty="0" err="1" smtClean="0">
                <a:latin typeface="FMAbabld" panose="00000700000000000000" pitchFamily="2" charset="0"/>
              </a:rPr>
              <a:t>i</a:t>
            </a:r>
            <a:r>
              <a:rPr lang="en-US" sz="3200" dirty="0" smtClean="0">
                <a:latin typeface="FMAbabld" panose="00000700000000000000" pitchFamily="2" charset="0"/>
              </a:rPr>
              <a:t>, </a:t>
            </a:r>
            <a:r>
              <a:rPr lang="en-US" sz="3200" dirty="0" err="1" smtClean="0">
                <a:latin typeface="FMAbabld" panose="00000700000000000000" pitchFamily="2" charset="0"/>
              </a:rPr>
              <a:t>uQ</a:t>
            </a:r>
            <a:r>
              <a:rPr lang="en-US" sz="3200" dirty="0" smtClean="0">
                <a:latin typeface="FMAbabld" panose="00000700000000000000" pitchFamily="2" charset="0"/>
              </a:rPr>
              <a:t>, </a:t>
            </a:r>
            <a:r>
              <a:rPr lang="en-US" sz="3200" dirty="0" err="1" smtClean="0">
                <a:latin typeface="FMAbabld" panose="00000700000000000000" pitchFamily="2" charset="0"/>
              </a:rPr>
              <a:t>máÉpiuqmamdo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pl</a:t>
            </a:r>
            <a:r>
              <a:rPr lang="en-US" sz="3200" dirty="0" smtClean="0">
                <a:latin typeface="FMAbabld" panose="00000700000000000000" pitchFamily="2" charset="0"/>
              </a:rPr>
              <a:t>% </a:t>
            </a:r>
            <a:endParaRPr lang="en-US" sz="3200" dirty="0">
              <a:latin typeface="FMAbabld" panose="00000700000000000000" pitchFamily="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338633"/>
              </p:ext>
            </p:extLst>
          </p:nvPr>
        </p:nvGraphicFramePr>
        <p:xfrm>
          <a:off x="2369820" y="639853"/>
          <a:ext cx="221742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má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&gt; 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wúoHd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kdu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rEm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i&lt;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dh;k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má</a:t>
                      </a:r>
                      <a:r>
                        <a:rPr lang="en-US" sz="2800" dirty="0" smtClean="0">
                          <a:latin typeface="FMAbabld" pitchFamily="2" charset="0"/>
                        </a:rPr>
                        <a:t>&gt;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wêfudlaL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621992"/>
              </p:ext>
            </p:extLst>
          </p:nvPr>
        </p:nvGraphicFramePr>
        <p:xfrm>
          <a:off x="152400" y="6339840"/>
          <a:ext cx="886968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696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cd;s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crd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urK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smtClean="0">
                          <a:latin typeface="+mn-lt"/>
                        </a:rPr>
                        <a:t>...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ÿlaLialkaOiai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iuqofhda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fyda;s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 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1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7612" y="1959429"/>
            <a:ext cx="62440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 smtClean="0">
                <a:latin typeface="FMAbabld" panose="00000700000000000000" pitchFamily="2" charset="0"/>
              </a:rPr>
              <a:t>úÑlsÉPd</a:t>
            </a:r>
            <a:r>
              <a:rPr lang="en-US" sz="96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7200" dirty="0" smtClean="0">
                <a:latin typeface="FMAbabld" panose="00000700000000000000" pitchFamily="2" charset="0"/>
              </a:rPr>
              <a:t> 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42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712233"/>
            <a:ext cx="8816311" cy="60675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( 293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814583" y="1365959"/>
            <a:ext cx="303332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46114" y="5533375"/>
            <a:ext cx="437873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712846" y="2602578"/>
            <a:ext cx="3111703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74171" y="3273139"/>
            <a:ext cx="294349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95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745784"/>
            <a:ext cx="8758650" cy="58988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( 292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392115" y="1472460"/>
            <a:ext cx="468795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46114" y="5698838"/>
            <a:ext cx="504929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835480" y="2698377"/>
            <a:ext cx="29295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74171" y="3273140"/>
            <a:ext cx="390144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42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020791"/>
              </p:ext>
            </p:extLst>
          </p:nvPr>
        </p:nvGraphicFramePr>
        <p:xfrm>
          <a:off x="152400" y="640080"/>
          <a:ext cx="221742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f,daN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wúoHd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kdu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rEm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i&lt;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dh;k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Kayd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Wmdodk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0"/>
            <a:ext cx="5939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FMAbabld" panose="00000700000000000000" pitchFamily="2" charset="0"/>
              </a:rPr>
              <a:t>wl</a:t>
            </a:r>
            <a:r>
              <a:rPr lang="en-US" sz="3200" dirty="0" smtClean="0">
                <a:latin typeface="FMAbabld" panose="00000700000000000000" pitchFamily="2" charset="0"/>
              </a:rPr>
              <a:t>=</a:t>
            </a:r>
            <a:r>
              <a:rPr lang="en-US" sz="3200" dirty="0" err="1" smtClean="0">
                <a:latin typeface="FMAbabld" panose="00000700000000000000" pitchFamily="2" charset="0"/>
              </a:rPr>
              <a:t>i</a:t>
            </a:r>
            <a:r>
              <a:rPr lang="en-US" sz="3200" dirty="0" smtClean="0">
                <a:latin typeface="FMAbabld" panose="00000700000000000000" pitchFamily="2" charset="0"/>
              </a:rPr>
              <a:t>, </a:t>
            </a:r>
            <a:r>
              <a:rPr lang="en-US" sz="3200" dirty="0" err="1" smtClean="0">
                <a:latin typeface="FMAbabld" panose="00000700000000000000" pitchFamily="2" charset="0"/>
              </a:rPr>
              <a:t>uQ</a:t>
            </a:r>
            <a:r>
              <a:rPr lang="en-US" sz="3200" dirty="0" smtClean="0">
                <a:latin typeface="FMAbabld" panose="00000700000000000000" pitchFamily="2" charset="0"/>
              </a:rPr>
              <a:t>, </a:t>
            </a:r>
            <a:r>
              <a:rPr lang="en-US" sz="3200" dirty="0" err="1" smtClean="0">
                <a:latin typeface="FMAbabld" panose="00000700000000000000" pitchFamily="2" charset="0"/>
              </a:rPr>
              <a:t>máÉpiuqmamdo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pl</a:t>
            </a:r>
            <a:r>
              <a:rPr lang="en-US" sz="3200" dirty="0" smtClean="0">
                <a:latin typeface="FMAbabld" panose="00000700000000000000" pitchFamily="2" charset="0"/>
              </a:rPr>
              <a:t>% </a:t>
            </a:r>
            <a:endParaRPr lang="en-US" sz="3200" dirty="0">
              <a:latin typeface="FMAbabld" panose="00000700000000000000" pitchFamily="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099269"/>
              </p:ext>
            </p:extLst>
          </p:nvPr>
        </p:nvGraphicFramePr>
        <p:xfrm>
          <a:off x="2369820" y="640080"/>
          <a:ext cx="221742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má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&gt; 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wúoHd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kdu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rEm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i&lt;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dh;k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má</a:t>
                      </a:r>
                      <a:r>
                        <a:rPr lang="en-US" sz="2800" dirty="0" smtClean="0">
                          <a:latin typeface="FMAbabld" pitchFamily="2" charset="0"/>
                        </a:rPr>
                        <a:t>&gt;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wêfudlaL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387442"/>
              </p:ext>
            </p:extLst>
          </p:nvPr>
        </p:nvGraphicFramePr>
        <p:xfrm>
          <a:off x="4587240" y="640080"/>
          <a:ext cx="221742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úÑlsÉPd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wúoHd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kdu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rEm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i&lt;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dh;k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úÑlsÉPd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-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621992"/>
              </p:ext>
            </p:extLst>
          </p:nvPr>
        </p:nvGraphicFramePr>
        <p:xfrm>
          <a:off x="152400" y="6339840"/>
          <a:ext cx="886968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696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cd;s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crd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urK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smtClean="0">
                          <a:latin typeface="+mn-lt"/>
                        </a:rPr>
                        <a:t>...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ÿlaLialkaOiai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iuqofhda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fyda;s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 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8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7612" y="1959429"/>
            <a:ext cx="62440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 smtClean="0">
                <a:latin typeface="FMAbabld" panose="00000700000000000000" pitchFamily="2" charset="0"/>
              </a:rPr>
              <a:t>WoaOÉp</a:t>
            </a:r>
            <a:r>
              <a:rPr lang="en-US" sz="9600" dirty="0" smtClean="0">
                <a:latin typeface="FMAbabld" panose="00000700000000000000" pitchFamily="2" charset="0"/>
              </a:rPr>
              <a:t>  </a:t>
            </a:r>
            <a:r>
              <a:rPr lang="en-US" sz="72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7200" dirty="0" smtClean="0">
                <a:latin typeface="FMAbabld" panose="00000700000000000000" pitchFamily="2" charset="0"/>
              </a:rPr>
              <a:t> 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83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3838390"/>
            <a:ext cx="9064431" cy="2694655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8" y="732443"/>
            <a:ext cx="9083959" cy="27291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( 295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945212" y="1426920"/>
            <a:ext cx="315616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370031" y="4592848"/>
            <a:ext cx="437873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808641" y="2767644"/>
            <a:ext cx="297236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553097" y="3461558"/>
            <a:ext cx="257773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464339" y="5881717"/>
            <a:ext cx="309505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136385" y="6533046"/>
            <a:ext cx="4079523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3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405399"/>
              </p:ext>
            </p:extLst>
          </p:nvPr>
        </p:nvGraphicFramePr>
        <p:xfrm>
          <a:off x="152400" y="643555"/>
          <a:ext cx="221742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f,daN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wúoHd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kdu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rEm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i&lt;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dh;k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Kayd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Wmdodk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0"/>
            <a:ext cx="5939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FMAbabld" panose="00000700000000000000" pitchFamily="2" charset="0"/>
              </a:rPr>
              <a:t>wl</a:t>
            </a:r>
            <a:r>
              <a:rPr lang="en-US" sz="3200" dirty="0" smtClean="0">
                <a:latin typeface="FMAbabld" panose="00000700000000000000" pitchFamily="2" charset="0"/>
              </a:rPr>
              <a:t>=</a:t>
            </a:r>
            <a:r>
              <a:rPr lang="en-US" sz="3200" dirty="0" err="1" smtClean="0">
                <a:latin typeface="FMAbabld" panose="00000700000000000000" pitchFamily="2" charset="0"/>
              </a:rPr>
              <a:t>i</a:t>
            </a:r>
            <a:r>
              <a:rPr lang="en-US" sz="3200" dirty="0" smtClean="0">
                <a:latin typeface="FMAbabld" panose="00000700000000000000" pitchFamily="2" charset="0"/>
              </a:rPr>
              <a:t>, </a:t>
            </a:r>
            <a:r>
              <a:rPr lang="en-US" sz="3200" dirty="0" err="1" smtClean="0">
                <a:latin typeface="FMAbabld" panose="00000700000000000000" pitchFamily="2" charset="0"/>
              </a:rPr>
              <a:t>uQ</a:t>
            </a:r>
            <a:r>
              <a:rPr lang="en-US" sz="3200" dirty="0" smtClean="0">
                <a:latin typeface="FMAbabld" panose="00000700000000000000" pitchFamily="2" charset="0"/>
              </a:rPr>
              <a:t>, </a:t>
            </a:r>
            <a:r>
              <a:rPr lang="en-US" sz="3200" dirty="0" err="1" smtClean="0">
                <a:latin typeface="FMAbabld" panose="00000700000000000000" pitchFamily="2" charset="0"/>
              </a:rPr>
              <a:t>máÉpiuqmamdo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pl</a:t>
            </a:r>
            <a:r>
              <a:rPr lang="en-US" sz="3200" dirty="0" smtClean="0">
                <a:latin typeface="FMAbabld" panose="00000700000000000000" pitchFamily="2" charset="0"/>
              </a:rPr>
              <a:t>% </a:t>
            </a:r>
            <a:endParaRPr lang="en-US" sz="3200" dirty="0">
              <a:latin typeface="FMAbabld" panose="00000700000000000000" pitchFamily="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863563"/>
              </p:ext>
            </p:extLst>
          </p:nvPr>
        </p:nvGraphicFramePr>
        <p:xfrm>
          <a:off x="2369820" y="639851"/>
          <a:ext cx="221742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má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&gt; 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wúoHd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kdu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rEm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i&lt;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dh;k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má</a:t>
                      </a:r>
                      <a:r>
                        <a:rPr lang="en-US" sz="2800" dirty="0" smtClean="0">
                          <a:latin typeface="FMAbabld" pitchFamily="2" charset="0"/>
                        </a:rPr>
                        <a:t>&gt;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wêfudlaL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659330"/>
              </p:ext>
            </p:extLst>
          </p:nvPr>
        </p:nvGraphicFramePr>
        <p:xfrm>
          <a:off x="4587240" y="641611"/>
          <a:ext cx="221742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úÑlsÉPd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wúoHd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kdu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rEm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i&lt;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dh;k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úÑlsÉPd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-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344829"/>
              </p:ext>
            </p:extLst>
          </p:nvPr>
        </p:nvGraphicFramePr>
        <p:xfrm>
          <a:off x="6804660" y="634846"/>
          <a:ext cx="221742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WoaOÉp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wúoHd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kdu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rEm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i&lt;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dh;k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WoaOÉp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wêfudlaL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621992"/>
              </p:ext>
            </p:extLst>
          </p:nvPr>
        </p:nvGraphicFramePr>
        <p:xfrm>
          <a:off x="152400" y="6339840"/>
          <a:ext cx="886968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696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cd;s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crd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urK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smtClean="0">
                          <a:latin typeface="+mn-lt"/>
                        </a:rPr>
                        <a:t>...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ÿlaLialkaOiai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iuqofhda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fyda;s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 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41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8812" y="404949"/>
            <a:ext cx="8339908" cy="5505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i;aj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Wmam;a;sfha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hdka</a:t>
            </a:r>
            <a:r>
              <a:rPr lang="en-US" sz="6000" dirty="0" smtClean="0">
                <a:latin typeface="FMAbabld" panose="00000700000000000000" pitchFamily="2" charset="0"/>
              </a:rPr>
              <a:t>;%</a:t>
            </a:r>
            <a:r>
              <a:rPr lang="en-US" sz="6000" dirty="0" err="1" smtClean="0">
                <a:latin typeface="FMAbabld" panose="00000700000000000000" pitchFamily="2" charset="0"/>
              </a:rPr>
              <a:t>Khla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muKla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fkdj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flf,ia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iok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hdka</a:t>
            </a:r>
            <a:r>
              <a:rPr lang="en-US" sz="6000" dirty="0" smtClean="0">
                <a:latin typeface="FMAbabld" panose="00000700000000000000" pitchFamily="2" charset="0"/>
              </a:rPr>
              <a:t>;%</a:t>
            </a:r>
            <a:r>
              <a:rPr lang="en-US" sz="6000" dirty="0" err="1" smtClean="0">
                <a:latin typeface="FMAbabld" panose="00000700000000000000" pitchFamily="2" charset="0"/>
              </a:rPr>
              <a:t>Khls</a:t>
            </a:r>
            <a:r>
              <a:rPr lang="en-US" sz="6000" dirty="0" smtClean="0">
                <a:latin typeface="FMAbabld" panose="00000700000000000000" pitchFamily="2" charset="0"/>
              </a:rPr>
              <a:t>  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54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5717"/>
            <a:ext cx="9144000" cy="38265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( 292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WmdodkSh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92182" y="3500846"/>
            <a:ext cx="7228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53144" y="1889761"/>
            <a:ext cx="14020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080068" y="3500846"/>
            <a:ext cx="13846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844938" y="1881053"/>
            <a:ext cx="14020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50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1" y="0"/>
            <a:ext cx="10297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9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399" y="2037806"/>
            <a:ext cx="7306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 smtClean="0">
                <a:latin typeface="FMAbabld" panose="00000700000000000000" pitchFamily="2" charset="0"/>
              </a:rPr>
              <a:t>úmdl</a:t>
            </a:r>
            <a:r>
              <a:rPr lang="en-US" sz="7200" dirty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7200" dirty="0" smtClean="0">
                <a:latin typeface="FMAbabld" panose="00000700000000000000" pitchFamily="2" charset="0"/>
              </a:rPr>
              <a:t> 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91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399" y="2037806"/>
            <a:ext cx="7306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latin typeface="FMAbabld" panose="00000700000000000000" pitchFamily="2" charset="0"/>
              </a:rPr>
              <a:t>ldudjpr</a:t>
            </a:r>
            <a:r>
              <a:rPr lang="en-US" sz="7200" dirty="0" smtClean="0">
                <a:latin typeface="FMAbabld" panose="00000700000000000000" pitchFamily="2" charset="0"/>
              </a:rPr>
              <a:t> l=</a:t>
            </a:r>
            <a:r>
              <a:rPr lang="en-US" sz="7200" dirty="0" err="1" smtClean="0">
                <a:latin typeface="FMAbabld" panose="00000700000000000000" pitchFamily="2" charset="0"/>
              </a:rPr>
              <a:t>i</a:t>
            </a:r>
            <a:r>
              <a:rPr lang="en-US" sz="7200" dirty="0" smtClean="0">
                <a:latin typeface="FMAbabld" panose="00000700000000000000" pitchFamily="2" charset="0"/>
              </a:rPr>
              <a:t>, </a:t>
            </a:r>
            <a:r>
              <a:rPr lang="en-US" sz="7200" dirty="0" err="1" smtClean="0">
                <a:latin typeface="FMAbabld" panose="00000700000000000000" pitchFamily="2" charset="0"/>
              </a:rPr>
              <a:t>úmdl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7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( 303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2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067739"/>
            <a:ext cx="9064431" cy="236605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052893"/>
            <a:ext cx="9064431" cy="204241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3074125" y="1759134"/>
            <a:ext cx="593053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593244" y="1375956"/>
            <a:ext cx="241141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621278" y="5094516"/>
            <a:ext cx="412786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402286" y="4406539"/>
            <a:ext cx="160237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0491" y="4789716"/>
            <a:ext cx="10342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215908" y="4763590"/>
            <a:ext cx="17887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896986" y="3102012"/>
            <a:ext cx="241141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153786" y="6435639"/>
            <a:ext cx="39489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2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5" y="738624"/>
            <a:ext cx="8888018" cy="276756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" y="3729800"/>
            <a:ext cx="8464731" cy="30713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( 307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6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005541" y="1324001"/>
            <a:ext cx="493667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593244" y="992779"/>
            <a:ext cx="241141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508066" y="4698043"/>
            <a:ext cx="363147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215908" y="4076058"/>
            <a:ext cx="160237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9634" y="4406539"/>
            <a:ext cx="10342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406924" y="1634873"/>
            <a:ext cx="518632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42771" y="1945745"/>
            <a:ext cx="49169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42771" y="2278667"/>
            <a:ext cx="304456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360020" y="4998605"/>
            <a:ext cx="363147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508066" y="5293974"/>
            <a:ext cx="377995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743658" y="5604846"/>
            <a:ext cx="384958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431845" y="1945744"/>
            <a:ext cx="157281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902399" y="4371702"/>
            <a:ext cx="18235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902399" y="4654499"/>
            <a:ext cx="18235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887158" y="4959184"/>
            <a:ext cx="18235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902399" y="5265491"/>
            <a:ext cx="18235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42771" y="3546100"/>
            <a:ext cx="245845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187337" y="6800355"/>
            <a:ext cx="369982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50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3888302"/>
            <a:ext cx="9064431" cy="264025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" y="964194"/>
            <a:ext cx="9059220" cy="22226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( 307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6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81680" y="1271897"/>
            <a:ext cx="26196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128880" y="1602823"/>
            <a:ext cx="45956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195905" y="1942458"/>
            <a:ext cx="22307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6946" y="4650823"/>
            <a:ext cx="11300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360854" y="4311188"/>
            <a:ext cx="16612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426691" y="4650823"/>
            <a:ext cx="23648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014084" y="4955621"/>
            <a:ext cx="80079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481680" y="3213450"/>
            <a:ext cx="2540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535212" y="6537250"/>
            <a:ext cx="39598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25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722959"/>
            <a:ext cx="9064431" cy="2604797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3755639"/>
            <a:ext cx="9064431" cy="30455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( 309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8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81679" y="1054183"/>
            <a:ext cx="25404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37291" y="1402526"/>
            <a:ext cx="45956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81802" y="1750872"/>
            <a:ext cx="48010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497220" y="4441818"/>
            <a:ext cx="36041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440151" y="4137017"/>
            <a:ext cx="16612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481802" y="4798868"/>
            <a:ext cx="66195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6946" y="5121084"/>
            <a:ext cx="1051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946" y="4502777"/>
            <a:ext cx="11300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703645" y="3328202"/>
            <a:ext cx="33851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215908" y="6463288"/>
            <a:ext cx="19049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9945" y="6809892"/>
            <a:ext cx="10308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9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3751067"/>
            <a:ext cx="9083959" cy="3027987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770486"/>
            <a:ext cx="9064431" cy="26122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( 309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8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705600" y="1114697"/>
            <a:ext cx="2395777" cy="4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911165" y="1419497"/>
            <a:ext cx="3977315" cy="17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81802" y="1750872"/>
            <a:ext cx="48010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497220" y="4441818"/>
            <a:ext cx="36041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440151" y="4137017"/>
            <a:ext cx="16612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481802" y="4798868"/>
            <a:ext cx="66195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6946" y="5121084"/>
            <a:ext cx="1051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946" y="4502777"/>
            <a:ext cx="11300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796937" y="3405023"/>
            <a:ext cx="3418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215908" y="6461731"/>
            <a:ext cx="18854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2624" y="6779025"/>
            <a:ext cx="24391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10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195818"/>
              </p:ext>
            </p:extLst>
          </p:nvPr>
        </p:nvGraphicFramePr>
        <p:xfrm>
          <a:off x="76200" y="380996"/>
          <a:ext cx="8991600" cy="5783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453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10740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4u-Malith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wdrïuKh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úmdl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mxp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úmdl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ufkda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Od;=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úmdl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ufkda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Od;=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2880">
                <a:tc gridSpan="5">
                  <a:txBody>
                    <a:bodyPr/>
                    <a:lstStyle/>
                    <a:p>
                      <a:pPr algn="ctr"/>
                      <a:endParaRPr lang="en-US" dirty="0">
                        <a:latin typeface="4u-Malith" pitchFamily="2" charset="0"/>
                      </a:endParaRPr>
                    </a:p>
                  </a:txBody>
                  <a:tcPr vert="vert27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8144">
                <a:tc rowSpan="6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ldudjpr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l=i, </a:t>
                      </a:r>
                    </a:p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úmdl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rEmdrïuK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plaLq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ioaodrïuK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baseline="0" dirty="0" err="1" smtClean="0">
                          <a:latin typeface="4u-Malith" pitchFamily="2" charset="0"/>
                        </a:rPr>
                        <a:t>fida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;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4u-Malith" pitchFamily="2" charset="0"/>
                        </a:rPr>
                        <a:t>.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kaOdrïuK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-&gt;</a:t>
                      </a:r>
                      <a:r>
                        <a:rPr lang="en-US" baseline="0" dirty="0" err="1" smtClean="0">
                          <a:latin typeface="4u-Malith" pitchFamily="2" charset="0"/>
                        </a:rPr>
                        <a:t>dk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ridrïuK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ðõyd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fmdÜGíndrïuK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 smtClean="0">
                          <a:latin typeface="4u-Malith" pitchFamily="2" charset="0"/>
                        </a:rPr>
                        <a:t>iqL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baseline="0" dirty="0" err="1" smtClean="0">
                          <a:latin typeface="4u-Malith" pitchFamily="2" charset="0"/>
                        </a:rPr>
                        <a:t>ldh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OïudrïuK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4u-Malith" pitchFamily="2" charset="0"/>
                        </a:rPr>
                        <a:t>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4u-Malith" pitchFamily="2" charset="0"/>
                        </a:rPr>
                        <a:t>-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2880">
                <a:tc gridSpan="5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 vert="vert27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8144">
                <a:tc rowSpan="6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wl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=i, 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úmdl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rEmdrïuK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ioaodrïuK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4u-Malith" pitchFamily="2" charset="0"/>
                        </a:rPr>
                        <a:t>.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kaOdrïuK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ridrïuK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fmdÜGíndrïuK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OïudrïuK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08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399" y="2037806"/>
            <a:ext cx="7306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latin typeface="FMAbabld" panose="00000700000000000000" pitchFamily="2" charset="0"/>
              </a:rPr>
              <a:t>ldudjpr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wl</a:t>
            </a:r>
            <a:r>
              <a:rPr lang="en-US" sz="7200" dirty="0" smtClean="0">
                <a:latin typeface="FMAbabld" panose="00000700000000000000" pitchFamily="2" charset="0"/>
              </a:rPr>
              <a:t>=</a:t>
            </a:r>
            <a:r>
              <a:rPr lang="en-US" sz="7200" dirty="0" err="1" smtClean="0">
                <a:latin typeface="FMAbabld" panose="00000700000000000000" pitchFamily="2" charset="0"/>
              </a:rPr>
              <a:t>i</a:t>
            </a:r>
            <a:r>
              <a:rPr lang="en-US" sz="7200" dirty="0" smtClean="0">
                <a:latin typeface="FMAbabld" panose="00000700000000000000" pitchFamily="2" charset="0"/>
              </a:rPr>
              <a:t>, </a:t>
            </a:r>
            <a:r>
              <a:rPr lang="en-US" sz="7200" dirty="0" err="1" smtClean="0">
                <a:latin typeface="FMAbabld" panose="00000700000000000000" pitchFamily="2" charset="0"/>
              </a:rPr>
              <a:t>úmdl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71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5339"/>
            <a:ext cx="9144000" cy="40273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( 405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wdkkao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Noafoalr;a</a:t>
            </a:r>
            <a:r>
              <a:rPr lang="en-US" sz="2800" b="1" dirty="0" smtClean="0">
                <a:latin typeface="FMAbabld" panose="00000700000000000000" pitchFamily="2" charset="0"/>
              </a:rPr>
              <a:t>;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6946" y="3614057"/>
            <a:ext cx="14696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6014" y="3013167"/>
            <a:ext cx="85948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946" y="3291842"/>
            <a:ext cx="90839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6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" y="941002"/>
            <a:ext cx="9020886" cy="2101199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162238"/>
            <a:ext cx="9064431" cy="22808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( 315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4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874982" y="1637215"/>
            <a:ext cx="551859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88444" y="1275318"/>
            <a:ext cx="146218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8718" y="5146768"/>
            <a:ext cx="393851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599510" y="4493625"/>
            <a:ext cx="248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18161" y="4815842"/>
            <a:ext cx="18565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302890" y="3042202"/>
            <a:ext cx="246367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984073" y="6193410"/>
            <a:ext cx="309553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7418" y="6443050"/>
            <a:ext cx="93854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67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9" y="3711931"/>
            <a:ext cx="8493696" cy="3102524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" y="714280"/>
            <a:ext cx="9020886" cy="27578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( 315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4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814022" y="1419502"/>
            <a:ext cx="557384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62318" y="1083730"/>
            <a:ext cx="146218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478709" y="4337280"/>
            <a:ext cx="17836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47967" y="4066905"/>
            <a:ext cx="22431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20948" y="1741720"/>
            <a:ext cx="514141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839557" y="1741719"/>
            <a:ext cx="124004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5839" y="2122202"/>
            <a:ext cx="36440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762366" y="2122202"/>
            <a:ext cx="32510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8718" y="2453127"/>
            <a:ext cx="1613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10669" y="4695477"/>
            <a:ext cx="370398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807849" y="4656934"/>
            <a:ext cx="173228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10669" y="4958288"/>
            <a:ext cx="370398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896222" y="4927308"/>
            <a:ext cx="173228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807849" y="5246963"/>
            <a:ext cx="173228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10669" y="5246962"/>
            <a:ext cx="370398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41115" y="5558227"/>
            <a:ext cx="413759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41115" y="6793115"/>
            <a:ext cx="378674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94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3841308"/>
            <a:ext cx="9064431" cy="266255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800025"/>
            <a:ext cx="9064431" cy="25526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( 317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6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52754" y="1142380"/>
            <a:ext cx="14804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28093" y="1438472"/>
            <a:ext cx="46642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5773" y="1760690"/>
            <a:ext cx="39240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42640" y="4199089"/>
            <a:ext cx="13124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947750" y="4512597"/>
            <a:ext cx="23906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733211" y="4512597"/>
            <a:ext cx="13124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6946" y="4843523"/>
            <a:ext cx="68863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717074" y="3389044"/>
            <a:ext cx="33615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204753" y="6503862"/>
            <a:ext cx="43542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54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810922"/>
            <a:ext cx="9064431" cy="256197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3868462"/>
            <a:ext cx="9083959" cy="2674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( 317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6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52754" y="1142380"/>
            <a:ext cx="14804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28093" y="1438472"/>
            <a:ext cx="46642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22105" y="1778107"/>
            <a:ext cx="45162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92389" y="4233923"/>
            <a:ext cx="13124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165464" y="4566407"/>
            <a:ext cx="35749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32740" y="4904482"/>
            <a:ext cx="70831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256673" y="3372892"/>
            <a:ext cx="34111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29313" y="6562985"/>
            <a:ext cx="42471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39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6200" y="380996"/>
          <a:ext cx="8991600" cy="5783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453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10740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4u-Malith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wdrïuKh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úmdl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mxp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úmdl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ufkda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Od;=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úmdl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ufkda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Od;=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2880">
                <a:tc gridSpan="5">
                  <a:txBody>
                    <a:bodyPr/>
                    <a:lstStyle/>
                    <a:p>
                      <a:pPr algn="ctr"/>
                      <a:endParaRPr lang="en-US" dirty="0">
                        <a:latin typeface="4u-Malith" pitchFamily="2" charset="0"/>
                      </a:endParaRPr>
                    </a:p>
                  </a:txBody>
                  <a:tcPr vert="vert27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8144">
                <a:tc rowSpan="6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ldudjpr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l=i, </a:t>
                      </a:r>
                    </a:p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úmdl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rEmdrïuK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plaLq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ioaodrïuK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baseline="0" dirty="0" err="1" smtClean="0">
                          <a:latin typeface="4u-Malith" pitchFamily="2" charset="0"/>
                        </a:rPr>
                        <a:t>fida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;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4u-Malith" pitchFamily="2" charset="0"/>
                        </a:rPr>
                        <a:t>.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kaOdrïuK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-&gt;</a:t>
                      </a:r>
                      <a:r>
                        <a:rPr lang="en-US" baseline="0" dirty="0" err="1" smtClean="0">
                          <a:latin typeface="4u-Malith" pitchFamily="2" charset="0"/>
                        </a:rPr>
                        <a:t>dk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ridrïuK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ðõyd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fmdÜGíndrïuK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 smtClean="0">
                          <a:latin typeface="4u-Malith" pitchFamily="2" charset="0"/>
                        </a:rPr>
                        <a:t>iqL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baseline="0" dirty="0" err="1" smtClean="0">
                          <a:latin typeface="4u-Malith" pitchFamily="2" charset="0"/>
                        </a:rPr>
                        <a:t>ldh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OïudrïuK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4u-Malith" pitchFamily="2" charset="0"/>
                        </a:rPr>
                        <a:t>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4u-Malith" pitchFamily="2" charset="0"/>
                        </a:rPr>
                        <a:t>-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2880">
                <a:tc gridSpan="5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 vert="vert27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8144">
                <a:tc rowSpan="6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wl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=i, 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úmdl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rEmdrïuK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plaLq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ioaodrïuK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baseline="0" dirty="0" err="1" smtClean="0">
                          <a:latin typeface="4u-Malith" pitchFamily="2" charset="0"/>
                        </a:rPr>
                        <a:t>fida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;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4u-Malith" pitchFamily="2" charset="0"/>
                        </a:rPr>
                        <a:t>.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kaOdrïuK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-&gt;</a:t>
                      </a:r>
                      <a:r>
                        <a:rPr lang="en-US" baseline="0" dirty="0" err="1" smtClean="0">
                          <a:latin typeface="4u-Malith" pitchFamily="2" charset="0"/>
                        </a:rPr>
                        <a:t>dk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ridrïuK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ðõyd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fmdÜGíndrïuK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 smtClean="0">
                          <a:latin typeface="4u-Malith" pitchFamily="2" charset="0"/>
                        </a:rPr>
                        <a:t>ÿlaL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baseline="0" dirty="0" err="1" smtClean="0">
                          <a:latin typeface="4u-Malith" pitchFamily="2" charset="0"/>
                        </a:rPr>
                        <a:t>ldh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OïudrïuK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4u-Malith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4u-Malith" pitchFamily="2" charset="0"/>
                        </a:rPr>
                        <a:t>-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95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064171"/>
              </p:ext>
            </p:extLst>
          </p:nvPr>
        </p:nvGraphicFramePr>
        <p:xfrm>
          <a:off x="3478530" y="640080"/>
          <a:ext cx="221742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-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kdu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PÜGdh;k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-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-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20471"/>
            <a:ext cx="5939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FMAbabld" panose="00000700000000000000" pitchFamily="2" charset="0"/>
              </a:rPr>
              <a:t>úmdl</a:t>
            </a:r>
            <a:r>
              <a:rPr lang="en-US" sz="3200" dirty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máÉpiuqmamdo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pl</a:t>
            </a:r>
            <a:r>
              <a:rPr lang="en-US" sz="3200" dirty="0" smtClean="0">
                <a:latin typeface="FMAbabld" panose="00000700000000000000" pitchFamily="2" charset="0"/>
              </a:rPr>
              <a:t>% </a:t>
            </a:r>
            <a:endParaRPr lang="en-US" sz="3200" dirty="0">
              <a:latin typeface="FMAbabld" panose="00000700000000000000" pitchFamily="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754554"/>
              </p:ext>
            </p:extLst>
          </p:nvPr>
        </p:nvGraphicFramePr>
        <p:xfrm>
          <a:off x="152400" y="6339840"/>
          <a:ext cx="886968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696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cd;s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crd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urK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smtClean="0">
                          <a:latin typeface="+mn-lt"/>
                        </a:rPr>
                        <a:t>...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ÿlaLialkaOiai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iuqofhda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fyda;s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 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73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4024" y="2673532"/>
            <a:ext cx="1881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FMAbabld" panose="00000700000000000000" pitchFamily="2" charset="0"/>
              </a:rPr>
              <a:t>is;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23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7" y="631165"/>
            <a:ext cx="8132887" cy="30188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( 21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20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mNiair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j.a.h</a:t>
            </a:r>
            <a:r>
              <a:rPr lang="en-US" sz="2800" b="1" dirty="0" smtClean="0">
                <a:latin typeface="FMAbabld" panose="00000700000000000000" pitchFamily="2" charset="0"/>
              </a:rPr>
              <a:t> 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041" y="3841561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7" y="4033150"/>
            <a:ext cx="8362864" cy="269019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793965" y="1542862"/>
            <a:ext cx="1166949" cy="72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24297" y="1837508"/>
            <a:ext cx="555857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617028" y="3110405"/>
            <a:ext cx="1166949" cy="72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095564" y="3401238"/>
            <a:ext cx="347367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6347" y="3649974"/>
            <a:ext cx="164500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894216" y="4674134"/>
            <a:ext cx="1166949" cy="72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034304" y="4972231"/>
            <a:ext cx="309801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232365" y="6416232"/>
            <a:ext cx="1384663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217357" y="6723344"/>
            <a:ext cx="3061523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817224" y="6414246"/>
            <a:ext cx="105532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344886" y="4644037"/>
            <a:ext cx="145432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488745" y="1538416"/>
            <a:ext cx="92224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793965" y="3397605"/>
            <a:ext cx="36576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04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night Rider Circuit PIC16F628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3702" y="1554606"/>
            <a:ext cx="6583680" cy="4937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7416" y="235133"/>
            <a:ext cx="1576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FMAbabld" panose="00000700000000000000" pitchFamily="2" charset="0"/>
              </a:rPr>
              <a:t>is;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64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399" y="2037806"/>
            <a:ext cx="7306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latin typeface="FMAbabld" panose="00000700000000000000" pitchFamily="2" charset="0"/>
              </a:rPr>
              <a:t>l=</a:t>
            </a:r>
            <a:r>
              <a:rPr lang="en-US" sz="9600" dirty="0" err="1" smtClean="0">
                <a:latin typeface="FMAbabld" panose="00000700000000000000" pitchFamily="2" charset="0"/>
              </a:rPr>
              <a:t>i</a:t>
            </a:r>
            <a:r>
              <a:rPr lang="en-US" sz="9600" dirty="0" smtClean="0">
                <a:latin typeface="FMAbabld" panose="00000700000000000000" pitchFamily="2" charset="0"/>
              </a:rPr>
              <a:t>, </a:t>
            </a:r>
            <a:r>
              <a:rPr lang="en-US" sz="9600" dirty="0" err="1" smtClean="0">
                <a:latin typeface="FMAbabld" panose="00000700000000000000" pitchFamily="2" charset="0"/>
              </a:rPr>
              <a:t>uQ</a:t>
            </a:r>
            <a:r>
              <a:rPr lang="en-US" sz="9600" dirty="0" smtClean="0">
                <a:latin typeface="FMAbabld" panose="00000700000000000000" pitchFamily="2" charset="0"/>
              </a:rPr>
              <a:t>,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7200" dirty="0" smtClean="0">
                <a:latin typeface="FMAbabld" panose="00000700000000000000" pitchFamily="2" charset="0"/>
              </a:rPr>
              <a:t> 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0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7" y="1565748"/>
            <a:ext cx="7674005" cy="37265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( 404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wdkkao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Noafoalr;a</a:t>
            </a:r>
            <a:r>
              <a:rPr lang="en-US" sz="2800" b="1" dirty="0" smtClean="0">
                <a:latin typeface="FMAbabld" panose="00000700000000000000" pitchFamily="2" charset="0"/>
              </a:rPr>
              <a:t>;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734997" y="2978333"/>
            <a:ext cx="6658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4997" y="3378927"/>
            <a:ext cx="59880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24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399" y="2037806"/>
            <a:ext cx="7306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FMAbabld" panose="00000700000000000000" pitchFamily="2" charset="0"/>
              </a:rPr>
              <a:t>f,!</a:t>
            </a:r>
            <a:r>
              <a:rPr lang="en-US" sz="7200" dirty="0" err="1" smtClean="0">
                <a:latin typeface="FMAbabld" panose="00000700000000000000" pitchFamily="2" charset="0"/>
              </a:rPr>
              <a:t>lsl</a:t>
            </a:r>
            <a:r>
              <a:rPr lang="en-US" sz="7200" dirty="0" smtClean="0">
                <a:latin typeface="FMAbabld" panose="00000700000000000000" pitchFamily="2" charset="0"/>
              </a:rPr>
              <a:t> l=</a:t>
            </a:r>
            <a:r>
              <a:rPr lang="en-US" sz="7200" dirty="0" err="1" smtClean="0">
                <a:latin typeface="FMAbabld" panose="00000700000000000000" pitchFamily="2" charset="0"/>
              </a:rPr>
              <a:t>i</a:t>
            </a:r>
            <a:r>
              <a:rPr lang="en-US" sz="7200" dirty="0" smtClean="0">
                <a:latin typeface="FMAbabld" panose="00000700000000000000" pitchFamily="2" charset="0"/>
              </a:rPr>
              <a:t>, </a:t>
            </a:r>
            <a:r>
              <a:rPr lang="en-US" sz="7200" dirty="0" err="1" smtClean="0">
                <a:latin typeface="FMAbabld" panose="00000700000000000000" pitchFamily="2" charset="0"/>
              </a:rPr>
              <a:t>uQ</a:t>
            </a:r>
            <a:r>
              <a:rPr lang="en-US" sz="7200" dirty="0" smtClean="0">
                <a:latin typeface="FMAbabld" panose="00000700000000000000" pitchFamily="2" charset="0"/>
              </a:rPr>
              <a:t>, </a:t>
            </a:r>
            <a:r>
              <a:rPr lang="en-US" sz="72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7200" dirty="0" smtClean="0">
                <a:latin typeface="FMAbabld" panose="00000700000000000000" pitchFamily="2" charset="0"/>
              </a:rPr>
              <a:t> 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2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3839514"/>
            <a:ext cx="9064431" cy="2716717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731078"/>
            <a:ext cx="9064431" cy="25879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( 295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4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802412" y="1107546"/>
            <a:ext cx="32432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3625" y="1429763"/>
            <a:ext cx="7611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309549" y="1429763"/>
            <a:ext cx="37361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667063" y="4199089"/>
            <a:ext cx="23786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114247" y="4548990"/>
            <a:ext cx="49871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6946" y="4878357"/>
            <a:ext cx="47876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6946" y="3319048"/>
            <a:ext cx="37948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132405" y="6556231"/>
            <a:ext cx="39650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3625" y="1751981"/>
            <a:ext cx="38874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00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688292"/>
            <a:ext cx="9064431" cy="2835073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8" y="3852732"/>
            <a:ext cx="9083959" cy="27467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( 301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0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418" y="3649973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35337" y="1046586"/>
            <a:ext cx="28103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74982" y="1429763"/>
            <a:ext cx="71707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458057" y="4294883"/>
            <a:ext cx="25876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3625" y="4601243"/>
            <a:ext cx="89620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6946" y="3550573"/>
            <a:ext cx="30023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6946" y="6599501"/>
            <a:ext cx="39650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3625" y="1751981"/>
            <a:ext cx="16493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03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9" y="3754620"/>
            <a:ext cx="8179132" cy="3002166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9" y="702811"/>
            <a:ext cx="8174131" cy="28477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( 301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0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6946" y="3600088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1859" y="1316553"/>
            <a:ext cx="206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844937" y="4068460"/>
            <a:ext cx="18210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91859" y="4361399"/>
            <a:ext cx="18420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91859" y="6746482"/>
            <a:ext cx="8057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01097" y="1003044"/>
            <a:ext cx="206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93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" y="640080"/>
          <a:ext cx="221742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aseline="0" dirty="0" smtClean="0">
                          <a:latin typeface="FMAbabld" pitchFamily="2" charset="0"/>
                        </a:rPr>
                        <a:t> f,!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lsl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Ababld" pitchFamily="2" charset="0"/>
                        </a:rPr>
                        <a:t>l=</a:t>
                      </a:r>
                      <a:r>
                        <a:rPr lang="en-US" sz="2400" dirty="0" err="1" smtClean="0">
                          <a:latin typeface="FMAbabld" pitchFamily="2" charset="0"/>
                        </a:rPr>
                        <a:t>i</a:t>
                      </a:r>
                      <a:r>
                        <a:rPr lang="en-US" sz="2400" dirty="0" smtClean="0">
                          <a:latin typeface="FMAbabld" pitchFamily="2" charset="0"/>
                        </a:rPr>
                        <a:t>,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uQ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,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kdu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aseline="0" dirty="0" err="1" smtClean="0">
                          <a:latin typeface="FMAbabld" pitchFamily="2" charset="0"/>
                        </a:rPr>
                        <a:t>PÜGdh;k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mido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wêfudlaL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20471"/>
            <a:ext cx="7284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MAbabld" panose="00000700000000000000" pitchFamily="2" charset="0"/>
              </a:rPr>
              <a:t>l=</a:t>
            </a:r>
            <a:r>
              <a:rPr lang="en-US" sz="3200" dirty="0" err="1" smtClean="0">
                <a:latin typeface="FMAbabld" panose="00000700000000000000" pitchFamily="2" charset="0"/>
              </a:rPr>
              <a:t>i</a:t>
            </a:r>
            <a:r>
              <a:rPr lang="en-US" sz="3200" dirty="0" smtClean="0">
                <a:latin typeface="FMAbabld" panose="00000700000000000000" pitchFamily="2" charset="0"/>
              </a:rPr>
              <a:t>, </a:t>
            </a:r>
            <a:r>
              <a:rPr lang="en-US" sz="3200" dirty="0" err="1" smtClean="0">
                <a:latin typeface="FMAbabld" panose="00000700000000000000" pitchFamily="2" charset="0"/>
              </a:rPr>
              <a:t>uQ</a:t>
            </a:r>
            <a:r>
              <a:rPr lang="en-US" sz="3200" dirty="0" smtClean="0">
                <a:latin typeface="FMAbabld" panose="00000700000000000000" pitchFamily="2" charset="0"/>
              </a:rPr>
              <a:t>,  </a:t>
            </a:r>
            <a:r>
              <a:rPr lang="en-US" sz="3200" dirty="0" err="1" smtClean="0">
                <a:latin typeface="FMAbabld" panose="00000700000000000000" pitchFamily="2" charset="0"/>
              </a:rPr>
              <a:t>máÉpiuqmamdo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pl</a:t>
            </a:r>
            <a:r>
              <a:rPr lang="en-US" sz="3200" dirty="0" smtClean="0">
                <a:latin typeface="FMAbabld" panose="00000700000000000000" pitchFamily="2" charset="0"/>
              </a:rPr>
              <a:t>% </a:t>
            </a:r>
            <a:endParaRPr lang="en-US" sz="3200" dirty="0">
              <a:latin typeface="FMAbabld" panose="00000700000000000000" pitchFamily="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2400" y="5669280"/>
          <a:ext cx="4437017" cy="1041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70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041400">
                <a:tc>
                  <a:txBody>
                    <a:bodyPr/>
                    <a:lstStyle/>
                    <a:p>
                      <a:r>
                        <a:rPr lang="en-US" sz="2400" baseline="0" dirty="0" err="1" smtClean="0">
                          <a:latin typeface="FMAbabld" pitchFamily="2" charset="0"/>
                        </a:rPr>
                        <a:t>cd;s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crd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urK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smtClean="0">
                          <a:latin typeface="+mn-lt"/>
                        </a:rPr>
                        <a:t>... </a:t>
                      </a:r>
                    </a:p>
                    <a:p>
                      <a:r>
                        <a:rPr lang="en-US" sz="2400" baseline="0" dirty="0" err="1" smtClean="0">
                          <a:latin typeface="FMAbabld" pitchFamily="2" charset="0"/>
                        </a:rPr>
                        <a:t>ÿlaLialkaOiai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iuqofhda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fyda;s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  </a:t>
                      </a:r>
                      <a:endParaRPr lang="en-US" sz="40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89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9565" y="1759132"/>
            <a:ext cx="7306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latin typeface="FMAbabld" panose="00000700000000000000" pitchFamily="2" charset="0"/>
              </a:rPr>
              <a:t>f,daflda;a;r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7200" dirty="0" smtClean="0">
                <a:latin typeface="FMAbabld" panose="00000700000000000000" pitchFamily="2" charset="0"/>
              </a:rPr>
              <a:t>l=</a:t>
            </a:r>
            <a:r>
              <a:rPr lang="en-US" sz="7200" dirty="0" err="1" smtClean="0">
                <a:latin typeface="FMAbabld" panose="00000700000000000000" pitchFamily="2" charset="0"/>
              </a:rPr>
              <a:t>i</a:t>
            </a:r>
            <a:r>
              <a:rPr lang="en-US" sz="7200" dirty="0" smtClean="0">
                <a:latin typeface="FMAbabld" panose="00000700000000000000" pitchFamily="2" charset="0"/>
              </a:rPr>
              <a:t>, </a:t>
            </a:r>
            <a:r>
              <a:rPr lang="en-US" sz="7200" dirty="0" err="1" smtClean="0">
                <a:latin typeface="FMAbabld" panose="00000700000000000000" pitchFamily="2" charset="0"/>
              </a:rPr>
              <a:t>uQ</a:t>
            </a:r>
            <a:r>
              <a:rPr lang="en-US" sz="7200" dirty="0" smtClean="0">
                <a:latin typeface="FMAbabld" panose="00000700000000000000" pitchFamily="2" charset="0"/>
              </a:rPr>
              <a:t>, </a:t>
            </a:r>
            <a:r>
              <a:rPr lang="en-US" sz="72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7200" dirty="0" smtClean="0">
                <a:latin typeface="FMAbabld" panose="00000700000000000000" pitchFamily="2" charset="0"/>
              </a:rPr>
              <a:t> 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0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9" y="3754620"/>
            <a:ext cx="8179132" cy="3002166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9" y="702811"/>
            <a:ext cx="8174131" cy="28477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( 301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0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6946" y="3600088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53989" y="3545950"/>
            <a:ext cx="3378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09277" y="1647478"/>
            <a:ext cx="560414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525773" y="4381969"/>
            <a:ext cx="35542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601097" y="6494999"/>
            <a:ext cx="206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91859" y="6746482"/>
            <a:ext cx="8057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45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0437"/>
              </p:ext>
            </p:extLst>
          </p:nvPr>
        </p:nvGraphicFramePr>
        <p:xfrm>
          <a:off x="152400" y="640080"/>
          <a:ext cx="221742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aseline="0" dirty="0" smtClean="0">
                          <a:latin typeface="FMAbabld" pitchFamily="2" charset="0"/>
                        </a:rPr>
                        <a:t> f,!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lsl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Ababld" pitchFamily="2" charset="0"/>
                        </a:rPr>
                        <a:t>l=</a:t>
                      </a:r>
                      <a:r>
                        <a:rPr lang="en-US" sz="2400" dirty="0" err="1" smtClean="0">
                          <a:latin typeface="FMAbabld" pitchFamily="2" charset="0"/>
                        </a:rPr>
                        <a:t>i</a:t>
                      </a:r>
                      <a:r>
                        <a:rPr lang="en-US" sz="2400" dirty="0" smtClean="0">
                          <a:latin typeface="FMAbabld" pitchFamily="2" charset="0"/>
                        </a:rPr>
                        <a:t>,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uQ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,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kdu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aseline="0" dirty="0" err="1" smtClean="0">
                          <a:latin typeface="FMAbabld" pitchFamily="2" charset="0"/>
                        </a:rPr>
                        <a:t>PÜGdh;k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mido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wêfudlaL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20471"/>
            <a:ext cx="7284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MAbabld" panose="00000700000000000000" pitchFamily="2" charset="0"/>
              </a:rPr>
              <a:t>l=</a:t>
            </a:r>
            <a:r>
              <a:rPr lang="en-US" sz="3200" dirty="0" err="1" smtClean="0">
                <a:latin typeface="FMAbabld" panose="00000700000000000000" pitchFamily="2" charset="0"/>
              </a:rPr>
              <a:t>i</a:t>
            </a:r>
            <a:r>
              <a:rPr lang="en-US" sz="3200" dirty="0" smtClean="0">
                <a:latin typeface="FMAbabld" panose="00000700000000000000" pitchFamily="2" charset="0"/>
              </a:rPr>
              <a:t>, </a:t>
            </a:r>
            <a:r>
              <a:rPr lang="en-US" sz="3200" dirty="0" err="1" smtClean="0">
                <a:latin typeface="FMAbabld" panose="00000700000000000000" pitchFamily="2" charset="0"/>
              </a:rPr>
              <a:t>uQ</a:t>
            </a:r>
            <a:r>
              <a:rPr lang="en-US" sz="3200" dirty="0" smtClean="0">
                <a:latin typeface="FMAbabld" panose="00000700000000000000" pitchFamily="2" charset="0"/>
              </a:rPr>
              <a:t>,  </a:t>
            </a:r>
            <a:r>
              <a:rPr lang="en-US" sz="3200" dirty="0" err="1" smtClean="0">
                <a:latin typeface="FMAbabld" panose="00000700000000000000" pitchFamily="2" charset="0"/>
              </a:rPr>
              <a:t>máÉpiuqmamdo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pl</a:t>
            </a:r>
            <a:r>
              <a:rPr lang="en-US" sz="3200" dirty="0" smtClean="0">
                <a:latin typeface="FMAbabld" panose="00000700000000000000" pitchFamily="2" charset="0"/>
              </a:rPr>
              <a:t>% </a:t>
            </a:r>
            <a:endParaRPr lang="en-US" sz="3200" dirty="0">
              <a:latin typeface="FMAbabld" panose="00000700000000000000" pitchFamily="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200785"/>
              </p:ext>
            </p:extLst>
          </p:nvPr>
        </p:nvGraphicFramePr>
        <p:xfrm>
          <a:off x="152400" y="5669280"/>
          <a:ext cx="4437017" cy="1041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70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041400">
                <a:tc>
                  <a:txBody>
                    <a:bodyPr/>
                    <a:lstStyle/>
                    <a:p>
                      <a:r>
                        <a:rPr lang="en-US" sz="2400" baseline="0" dirty="0" err="1" smtClean="0">
                          <a:latin typeface="FMAbabld" pitchFamily="2" charset="0"/>
                        </a:rPr>
                        <a:t>cd;s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crd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urK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smtClean="0">
                          <a:latin typeface="+mn-lt"/>
                        </a:rPr>
                        <a:t>... </a:t>
                      </a:r>
                    </a:p>
                    <a:p>
                      <a:r>
                        <a:rPr lang="en-US" sz="2400" baseline="0" dirty="0" err="1" smtClean="0">
                          <a:latin typeface="FMAbabld" pitchFamily="2" charset="0"/>
                        </a:rPr>
                        <a:t>ÿlaLialkaOiai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iuqofhda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fyda;s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  </a:t>
                      </a:r>
                      <a:endParaRPr lang="en-US" sz="40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379493"/>
              </p:ext>
            </p:extLst>
          </p:nvPr>
        </p:nvGraphicFramePr>
        <p:xfrm>
          <a:off x="6804660" y="640080"/>
          <a:ext cx="221742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aseline="0" dirty="0" err="1" smtClean="0">
                          <a:latin typeface="FMAbabld" pitchFamily="2" charset="0"/>
                        </a:rPr>
                        <a:t>f,daflda;a;r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Ababld" pitchFamily="2" charset="0"/>
                        </a:rPr>
                        <a:t>l=</a:t>
                      </a:r>
                      <a:r>
                        <a:rPr lang="en-US" sz="2400" dirty="0" err="1" smtClean="0">
                          <a:latin typeface="FMAbabld" pitchFamily="2" charset="0"/>
                        </a:rPr>
                        <a:t>i</a:t>
                      </a:r>
                      <a:r>
                        <a:rPr lang="en-US" sz="2400" dirty="0" smtClean="0">
                          <a:latin typeface="FMAbabld" pitchFamily="2" charset="0"/>
                        </a:rPr>
                        <a:t>,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uQ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,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kdu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aseline="0" dirty="0" err="1" smtClean="0">
                          <a:latin typeface="FMAbabld" pitchFamily="2" charset="0"/>
                        </a:rPr>
                        <a:t>PÜGdh;k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mido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wêfudlaL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529779"/>
              </p:ext>
            </p:extLst>
          </p:nvPr>
        </p:nvGraphicFramePr>
        <p:xfrm>
          <a:off x="4589417" y="5669280"/>
          <a:ext cx="4437017" cy="1041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70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041400">
                <a:tc>
                  <a:txBody>
                    <a:bodyPr/>
                    <a:lstStyle/>
                    <a:p>
                      <a:pPr algn="r"/>
                      <a:r>
                        <a:rPr lang="en-US" sz="2400" baseline="0" dirty="0" err="1" smtClean="0">
                          <a:latin typeface="FMAbabld" pitchFamily="2" charset="0"/>
                        </a:rPr>
                        <a:t>cd;s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crd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urK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smtClean="0">
                          <a:latin typeface="+mn-lt"/>
                        </a:rPr>
                        <a:t>... </a:t>
                      </a:r>
                    </a:p>
                    <a:p>
                      <a:pPr algn="r"/>
                      <a:r>
                        <a:rPr lang="en-US" sz="2400" b="1" u="sng" baseline="0" dirty="0" err="1" smtClean="0">
                          <a:latin typeface="FMAbabld" pitchFamily="2" charset="0"/>
                        </a:rPr>
                        <a:t>Oïudkx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iuqofhda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fyda;s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 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648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920237"/>
              </p:ext>
            </p:extLst>
          </p:nvPr>
        </p:nvGraphicFramePr>
        <p:xfrm>
          <a:off x="217712" y="156753"/>
          <a:ext cx="8691156" cy="661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27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727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727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27700">
                <a:tc gridSpan="4">
                  <a:txBody>
                    <a:bodyPr/>
                    <a:lstStyle/>
                    <a:p>
                      <a:pPr algn="l"/>
                      <a:r>
                        <a:rPr lang="en-US" sz="2700" dirty="0" smtClean="0">
                          <a:latin typeface="FMDerana" panose="00000400000000000000" pitchFamily="2" charset="0"/>
                        </a:rPr>
                        <a:t>                            </a:t>
                      </a:r>
                      <a:r>
                        <a:rPr lang="en-US" sz="3600" dirty="0" err="1" smtClean="0">
                          <a:latin typeface="FMDerana" panose="00000400000000000000" pitchFamily="2" charset="0"/>
                        </a:rPr>
                        <a:t>máÉp</a:t>
                      </a:r>
                      <a:r>
                        <a:rPr lang="en-US" sz="36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r>
                        <a:rPr lang="en-US" sz="3600" baseline="0" dirty="0" err="1" smtClean="0">
                          <a:latin typeface="FMDerana" panose="00000400000000000000" pitchFamily="2" charset="0"/>
                        </a:rPr>
                        <a:t>iuqmamdoh</a:t>
                      </a:r>
                      <a:endParaRPr lang="en-US" sz="27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7043">
                <a:tc>
                  <a:txBody>
                    <a:bodyPr/>
                    <a:lstStyle/>
                    <a:p>
                      <a:r>
                        <a:rPr lang="en-US" sz="2400" b="1" dirty="0" err="1" smtClean="0">
                          <a:latin typeface="FMDerana" panose="00000400000000000000" pitchFamily="2" charset="0"/>
                        </a:rPr>
                        <a:t>úmdl</a:t>
                      </a:r>
                      <a:r>
                        <a:rPr lang="en-US" sz="2400" b="1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b="1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 smtClean="0">
                          <a:latin typeface="FMDerana" panose="00000400000000000000" pitchFamily="2" charset="0"/>
                        </a:rPr>
                        <a:t>wNsixldr</a:t>
                      </a:r>
                      <a:r>
                        <a:rPr lang="en-US" sz="2400" b="1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b="1" dirty="0" smtClean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FMDerana" panose="00000400000000000000" pitchFamily="2" charset="0"/>
                        </a:rPr>
                        <a:t>f,!</a:t>
                      </a:r>
                      <a:r>
                        <a:rPr lang="en-US" sz="2400" b="1" dirty="0" err="1" smtClean="0">
                          <a:latin typeface="FMDerana" panose="00000400000000000000" pitchFamily="2" charset="0"/>
                        </a:rPr>
                        <a:t>lsl</a:t>
                      </a:r>
                      <a:r>
                        <a:rPr lang="en-US" sz="2400" b="1" baseline="0" dirty="0" smtClean="0">
                          <a:latin typeface="FMDerana" panose="00000400000000000000" pitchFamily="2" charset="0"/>
                        </a:rPr>
                        <a:t> l=</a:t>
                      </a:r>
                      <a:r>
                        <a:rPr lang="en-US" sz="2400" b="1" baseline="0" dirty="0" err="1" smtClean="0">
                          <a:latin typeface="FMDerana" panose="00000400000000000000" pitchFamily="2" charset="0"/>
                        </a:rPr>
                        <a:t>i</a:t>
                      </a:r>
                      <a:r>
                        <a:rPr lang="en-US" sz="2400" b="1" baseline="0" dirty="0" smtClean="0">
                          <a:latin typeface="FMDerana" panose="00000400000000000000" pitchFamily="2" charset="0"/>
                        </a:rPr>
                        <a:t>, </a:t>
                      </a:r>
                      <a:r>
                        <a:rPr lang="en-US" sz="2400" b="1" baseline="0" dirty="0" err="1" smtClean="0">
                          <a:latin typeface="FMDerana" panose="00000400000000000000" pitchFamily="2" charset="0"/>
                        </a:rPr>
                        <a:t>uQ</a:t>
                      </a:r>
                      <a:r>
                        <a:rPr lang="en-US" sz="2400" b="1" baseline="0" dirty="0" smtClean="0">
                          <a:latin typeface="FMDerana" panose="00000400000000000000" pitchFamily="2" charset="0"/>
                        </a:rPr>
                        <a:t>, </a:t>
                      </a:r>
                      <a:endParaRPr lang="en-US" sz="2400" b="1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 smtClean="0">
                          <a:latin typeface="FMDerana" panose="00000400000000000000" pitchFamily="2" charset="0"/>
                        </a:rPr>
                        <a:t>f,daflda;a;r</a:t>
                      </a:r>
                      <a:r>
                        <a:rPr lang="en-US" sz="2400" b="1" baseline="0" dirty="0" smtClean="0">
                          <a:latin typeface="FMDerana" panose="00000400000000000000" pitchFamily="2" charset="0"/>
                        </a:rPr>
                        <a:t> l=</a:t>
                      </a:r>
                      <a:r>
                        <a:rPr lang="en-US" sz="2400" b="1" baseline="0" dirty="0" err="1" smtClean="0">
                          <a:latin typeface="FMDerana" panose="00000400000000000000" pitchFamily="2" charset="0"/>
                        </a:rPr>
                        <a:t>i</a:t>
                      </a:r>
                      <a:r>
                        <a:rPr lang="en-US" sz="2400" b="1" baseline="0" dirty="0" smtClean="0">
                          <a:latin typeface="FMDerana" panose="00000400000000000000" pitchFamily="2" charset="0"/>
                        </a:rPr>
                        <a:t>, </a:t>
                      </a:r>
                      <a:r>
                        <a:rPr lang="en-US" sz="2400" b="1" baseline="0" dirty="0" err="1" smtClean="0">
                          <a:latin typeface="FMDerana" panose="00000400000000000000" pitchFamily="2" charset="0"/>
                        </a:rPr>
                        <a:t>uQ</a:t>
                      </a:r>
                      <a:r>
                        <a:rPr lang="en-US" sz="2400" b="1" baseline="0" dirty="0" smtClean="0">
                          <a:latin typeface="FMDerana" panose="00000400000000000000" pitchFamily="2" charset="0"/>
                        </a:rPr>
                        <a:t>,</a:t>
                      </a:r>
                      <a:endParaRPr lang="en-US" sz="2400" b="1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8357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-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wúoHd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l=</a:t>
                      </a:r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i</a:t>
                      </a:r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,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Derana" panose="00000400000000000000" pitchFamily="2" charset="0"/>
                        </a:rPr>
                        <a:t>uQ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,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l=</a:t>
                      </a:r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i</a:t>
                      </a:r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,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Derana" panose="00000400000000000000" pitchFamily="2" charset="0"/>
                        </a:rPr>
                        <a:t>uQ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,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8357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ixldr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ixldr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ixldr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ixldr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8357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ú[d[K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ú[d[K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 smtClean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ú[d[K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 smtClean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ú[d[K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 smtClean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8357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kdu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kdu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Derana" panose="00000400000000000000" pitchFamily="2" charset="0"/>
                        </a:rPr>
                        <a:t>rEm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kdu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kdu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8357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cÜGdh;kh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i</a:t>
                      </a:r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&lt;</a:t>
                      </a:r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dh;k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cÜGdh;kh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cÜGdh;kh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8357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Miai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Miai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Miai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Miai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8357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fõokd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fõokd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fõokd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fõokd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8357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-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;</a:t>
                      </a:r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Kayd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mido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mido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48357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-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Wmdodk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wêfudlaL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wêfudlaL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 smtClean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48357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Nj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Nj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Nj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Nj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700202">
                <a:tc>
                  <a:txBody>
                    <a:bodyPr/>
                    <a:lstStyle/>
                    <a:p>
                      <a:endParaRPr lang="en-US" sz="18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736712" y="6039858"/>
            <a:ext cx="15340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 err="1">
                <a:solidFill>
                  <a:prstClr val="black"/>
                </a:solidFill>
                <a:latin typeface="FMDerana" panose="00000400000000000000" pitchFamily="2" charset="0"/>
              </a:rPr>
              <a:t>Oïudkx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</a:t>
            </a:r>
          </a:p>
          <a:p>
            <a:pPr lvl="0"/>
            <a:r>
              <a:rPr lang="en-US" sz="2000" dirty="0" err="1">
                <a:solidFill>
                  <a:prstClr val="black"/>
                </a:solidFill>
                <a:latin typeface="FMDerana" panose="00000400000000000000" pitchFamily="2" charset="0"/>
              </a:rPr>
              <a:t>iuqofhda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FMDerana" panose="00000400000000000000" pitchFamily="2" charset="0"/>
              </a:rPr>
              <a:t>fyda;s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 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12" y="6067382"/>
            <a:ext cx="21161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prstClr val="black"/>
                </a:solidFill>
                <a:latin typeface="FMDerana" panose="00000400000000000000" pitchFamily="2" charset="0"/>
              </a:rPr>
              <a:t>ÿlaLialkaOiai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</a:t>
            </a:r>
          </a:p>
          <a:p>
            <a:pPr lvl="0"/>
            <a:r>
              <a:rPr lang="en-US" sz="2000" dirty="0" err="1">
                <a:solidFill>
                  <a:prstClr val="black"/>
                </a:solidFill>
                <a:latin typeface="FMDerana" panose="00000400000000000000" pitchFamily="2" charset="0"/>
              </a:rPr>
              <a:t>iuqofhda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FMDerana" panose="00000400000000000000" pitchFamily="2" charset="0"/>
              </a:rPr>
              <a:t>fyda;s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2360024" y="6039858"/>
            <a:ext cx="15788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prstClr val="black"/>
                </a:solidFill>
                <a:latin typeface="FMDerana" panose="00000400000000000000" pitchFamily="2" charset="0"/>
              </a:rPr>
              <a:t>ÿlaLialkaOiai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</a:t>
            </a:r>
          </a:p>
          <a:p>
            <a:pPr lvl="0"/>
            <a:r>
              <a:rPr lang="en-US" sz="2000" dirty="0" err="1">
                <a:solidFill>
                  <a:prstClr val="black"/>
                </a:solidFill>
                <a:latin typeface="FMDerana" panose="00000400000000000000" pitchFamily="2" charset="0"/>
              </a:rPr>
              <a:t>iuqofhda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FMDerana" panose="00000400000000000000" pitchFamily="2" charset="0"/>
              </a:rPr>
              <a:t>fyda;s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19754" y="6039858"/>
            <a:ext cx="15788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prstClr val="black"/>
                </a:solidFill>
                <a:latin typeface="FMDerana" panose="00000400000000000000" pitchFamily="2" charset="0"/>
              </a:rPr>
              <a:t>ÿlaLialkaOiai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</a:t>
            </a:r>
          </a:p>
          <a:p>
            <a:pPr lvl="0"/>
            <a:r>
              <a:rPr lang="en-US" sz="2000" dirty="0" err="1">
                <a:solidFill>
                  <a:prstClr val="black"/>
                </a:solidFill>
                <a:latin typeface="FMDerana" panose="00000400000000000000" pitchFamily="2" charset="0"/>
              </a:rPr>
              <a:t>iuqofhda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FMDerana" panose="00000400000000000000" pitchFamily="2" charset="0"/>
              </a:rPr>
              <a:t>fyda;s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06412" y="156752"/>
            <a:ext cx="156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FMDerana" panose="00000400000000000000" pitchFamily="2" charset="0"/>
              </a:rPr>
              <a:t>ksfrdaOh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37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1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0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1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731" y="1915887"/>
            <a:ext cx="7306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latin typeface="FMAbabld" panose="00000700000000000000" pitchFamily="2" charset="0"/>
              </a:rPr>
              <a:t>ÿlaL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ksfrdaO</a:t>
            </a:r>
            <a:r>
              <a:rPr lang="en-US" sz="7200" dirty="0" smtClean="0">
                <a:latin typeface="FMAbabld" panose="00000700000000000000" pitchFamily="2" charset="0"/>
              </a:rPr>
              <a:t> ud¾.h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1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733" y="1628503"/>
            <a:ext cx="81163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latin typeface="FMAbabld" panose="00000700000000000000" pitchFamily="2" charset="0"/>
              </a:rPr>
              <a:t>mxpialkaOh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iy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mxp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Wmdodkialkaoh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w;r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fjki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09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4018556"/>
            <a:ext cx="9047013" cy="2398479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997616"/>
            <a:ext cx="9061121" cy="23082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( 519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8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iÉpúNx</a:t>
            </a:r>
            <a:r>
              <a:rPr lang="en-US" sz="2800" b="1" dirty="0" smtClean="0">
                <a:latin typeface="FMAbabld" panose="00000700000000000000" pitchFamily="2" charset="0"/>
              </a:rPr>
              <a:t>.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6946" y="3777162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892" y="2987150"/>
            <a:ext cx="28146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605280" y="1336872"/>
            <a:ext cx="7478679" cy="24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660790" y="4408095"/>
            <a:ext cx="44231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3892" y="5050006"/>
            <a:ext cx="42034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6946" y="1688121"/>
            <a:ext cx="90470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3892" y="2013241"/>
            <a:ext cx="55141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37292" y="2631550"/>
            <a:ext cx="51466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3892" y="3305886"/>
            <a:ext cx="59611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3892" y="4733215"/>
            <a:ext cx="90100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384532" y="5740886"/>
            <a:ext cx="76273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874982" y="6417035"/>
            <a:ext cx="48712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2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3" y="4356423"/>
            <a:ext cx="8516983" cy="2217583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8" y="700502"/>
            <a:ext cx="8516983" cy="31368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2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( 5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4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4183562"/>
            <a:ext cx="9083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20433" y="3545950"/>
            <a:ext cx="28146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331872" y="1011752"/>
            <a:ext cx="642024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628790" y="4682415"/>
            <a:ext cx="22305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055223" y="6594326"/>
            <a:ext cx="64443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898674" y="3232441"/>
            <a:ext cx="9318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68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7850" y="503647"/>
            <a:ext cx="8360229" cy="5505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ÿlaL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ksfrdaO</a:t>
            </a:r>
            <a:r>
              <a:rPr lang="en-US" sz="6000" dirty="0" smtClean="0">
                <a:latin typeface="FMAbabld" panose="00000700000000000000" pitchFamily="2" charset="0"/>
              </a:rPr>
              <a:t> ud¾.h </a:t>
            </a:r>
            <a:r>
              <a:rPr lang="en-US" sz="6000" dirty="0" err="1" smtClean="0">
                <a:latin typeface="FMAbabld" panose="00000700000000000000" pitchFamily="2" charset="0"/>
              </a:rPr>
              <a:t>hkq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máÉpiuqmamdo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ksfrdaOhs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fyj;a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f,daflda;a;r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wßwgÕs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uÕhs</a:t>
            </a:r>
            <a:r>
              <a:rPr lang="en-US" sz="6000" dirty="0" smtClean="0">
                <a:latin typeface="FMAbabld" panose="00000700000000000000" pitchFamily="2" charset="0"/>
              </a:rPr>
              <a:t>  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13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1" y="0"/>
            <a:ext cx="1029705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9636" y="2105561"/>
            <a:ext cx="5227782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600" dirty="0" err="1" smtClean="0">
                <a:ln w="38100">
                  <a:solidFill>
                    <a:schemeClr val="bg2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FMAbabld" panose="00000700000000000000" pitchFamily="2" charset="0"/>
              </a:rPr>
              <a:t>ksudj</a:t>
            </a:r>
            <a:r>
              <a:rPr lang="en-US" sz="16600" dirty="0" smtClean="0">
                <a:ln w="38100">
                  <a:solidFill>
                    <a:schemeClr val="bg2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endParaRPr lang="en-US" sz="16600" dirty="0">
              <a:ln w="38100">
                <a:solidFill>
                  <a:schemeClr val="bg2"/>
                </a:solidFill>
              </a:ln>
              <a:solidFill>
                <a:schemeClr val="accent4">
                  <a:lumMod val="50000"/>
                </a:schemeClr>
              </a:solidFill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8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1296</TotalTime>
  <Words>1311</Words>
  <Application>Microsoft Office PowerPoint</Application>
  <PresentationFormat>On-screen Show (4:3)</PresentationFormat>
  <Paragraphs>601</Paragraphs>
  <Slides>93</Slides>
  <Notes>0</Notes>
  <HiddenSlides>3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ismail - [2010]</cp:lastModifiedBy>
  <cp:revision>127</cp:revision>
  <dcterms:created xsi:type="dcterms:W3CDTF">2023-01-27T15:29:04Z</dcterms:created>
  <dcterms:modified xsi:type="dcterms:W3CDTF">2023-02-12T11:48:44Z</dcterms:modified>
</cp:coreProperties>
</file>